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63" r:id="rId2"/>
    <p:sldId id="264" r:id="rId3"/>
    <p:sldId id="265" r:id="rId4"/>
    <p:sldId id="269" r:id="rId5"/>
    <p:sldId id="266" r:id="rId6"/>
    <p:sldId id="267"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BB0FB87-FA72-8D65-7B88-C1A3CC4530E1}" v="7" dt="2026-02-25T10:07:32.27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90" y="79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ne Schmidt Hendriksen" userId="S::lsche@horsens.dk::9e0ee3db-311d-4076-b2c6-d1315639a7b4" providerId="AD" clId="Web-{ABB0FB87-FA72-8D65-7B88-C1A3CC4530E1}"/>
    <pc:docChg chg="addSld delSld">
      <pc:chgData name="Line Schmidt Hendriksen" userId="S::lsche@horsens.dk::9e0ee3db-311d-4076-b2c6-d1315639a7b4" providerId="AD" clId="Web-{ABB0FB87-FA72-8D65-7B88-C1A3CC4530E1}" dt="2026-02-25T10:07:32.271" v="6"/>
      <pc:docMkLst>
        <pc:docMk/>
      </pc:docMkLst>
      <pc:sldChg chg="del">
        <pc:chgData name="Line Schmidt Hendriksen" userId="S::lsche@horsens.dk::9e0ee3db-311d-4076-b2c6-d1315639a7b4" providerId="AD" clId="Web-{ABB0FB87-FA72-8D65-7B88-C1A3CC4530E1}" dt="2026-02-25T10:07:32.271" v="6"/>
        <pc:sldMkLst>
          <pc:docMk/>
          <pc:sldMk cId="3424942676" sldId="256"/>
        </pc:sldMkLst>
      </pc:sldChg>
      <pc:sldChg chg="add">
        <pc:chgData name="Line Schmidt Hendriksen" userId="S::lsche@horsens.dk::9e0ee3db-311d-4076-b2c6-d1315639a7b4" providerId="AD" clId="Web-{ABB0FB87-FA72-8D65-7B88-C1A3CC4530E1}" dt="2026-02-25T10:06:01.550" v="0"/>
        <pc:sldMkLst>
          <pc:docMk/>
          <pc:sldMk cId="0" sldId="263"/>
        </pc:sldMkLst>
      </pc:sldChg>
      <pc:sldChg chg="add">
        <pc:chgData name="Line Schmidt Hendriksen" userId="S::lsche@horsens.dk::9e0ee3db-311d-4076-b2c6-d1315639a7b4" providerId="AD" clId="Web-{ABB0FB87-FA72-8D65-7B88-C1A3CC4530E1}" dt="2026-02-25T10:06:07.941" v="1"/>
        <pc:sldMkLst>
          <pc:docMk/>
          <pc:sldMk cId="0" sldId="264"/>
        </pc:sldMkLst>
      </pc:sldChg>
      <pc:sldChg chg="add">
        <pc:chgData name="Line Schmidt Hendriksen" userId="S::lsche@horsens.dk::9e0ee3db-311d-4076-b2c6-d1315639a7b4" providerId="AD" clId="Web-{ABB0FB87-FA72-8D65-7B88-C1A3CC4530E1}" dt="2026-02-25T10:06:37.239" v="2"/>
        <pc:sldMkLst>
          <pc:docMk/>
          <pc:sldMk cId="0" sldId="265"/>
        </pc:sldMkLst>
      </pc:sldChg>
      <pc:sldChg chg="add">
        <pc:chgData name="Line Schmidt Hendriksen" userId="S::lsche@horsens.dk::9e0ee3db-311d-4076-b2c6-d1315639a7b4" providerId="AD" clId="Web-{ABB0FB87-FA72-8D65-7B88-C1A3CC4530E1}" dt="2026-02-25T10:06:53.661" v="4"/>
        <pc:sldMkLst>
          <pc:docMk/>
          <pc:sldMk cId="0" sldId="266"/>
        </pc:sldMkLst>
      </pc:sldChg>
      <pc:sldChg chg="add">
        <pc:chgData name="Line Schmidt Hendriksen" userId="S::lsche@horsens.dk::9e0ee3db-311d-4076-b2c6-d1315639a7b4" providerId="AD" clId="Web-{ABB0FB87-FA72-8D65-7B88-C1A3CC4530E1}" dt="2026-02-25T10:07:17.052" v="5"/>
        <pc:sldMkLst>
          <pc:docMk/>
          <pc:sldMk cId="0" sldId="267"/>
        </pc:sldMkLst>
      </pc:sldChg>
      <pc:sldChg chg="add">
        <pc:chgData name="Line Schmidt Hendriksen" userId="S::lsche@horsens.dk::9e0ee3db-311d-4076-b2c6-d1315639a7b4" providerId="AD" clId="Web-{ABB0FB87-FA72-8D65-7B88-C1A3CC4530E1}" dt="2026-02-25T10:06:41.879" v="3"/>
        <pc:sldMkLst>
          <pc:docMk/>
          <pc:sldMk cId="514319203" sldId="269"/>
        </pc:sldMkLst>
      </pc:sldChg>
      <pc:sldMasterChg chg="addSldLayout">
        <pc:chgData name="Line Schmidt Hendriksen" userId="S::lsche@horsens.dk::9e0ee3db-311d-4076-b2c6-d1315639a7b4" providerId="AD" clId="Web-{ABB0FB87-FA72-8D65-7B88-C1A3CC4530E1}" dt="2026-02-25T10:06:01.550" v="0"/>
        <pc:sldMasterMkLst>
          <pc:docMk/>
          <pc:sldMasterMk cId="450563959" sldId="2147483648"/>
        </pc:sldMasterMkLst>
        <pc:sldLayoutChg chg="add">
          <pc:chgData name="Line Schmidt Hendriksen" userId="S::lsche@horsens.dk::9e0ee3db-311d-4076-b2c6-d1315639a7b4" providerId="AD" clId="Web-{ABB0FB87-FA72-8D65-7B88-C1A3CC4530E1}" dt="2026-02-25T10:06:01.550" v="0"/>
          <pc:sldLayoutMkLst>
            <pc:docMk/>
            <pc:sldMasterMk cId="450563959" sldId="2147483648"/>
            <pc:sldLayoutMk cId="2684935735" sldId="2147483660"/>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16F9EF-A9A0-4B50-9E41-09A906B33188}" type="datetimeFigureOut">
              <a:t>25-02-2026</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8F43B0-017A-4191-8DD9-E38EF6CF2F4A}" type="slidenum">
              <a:t>‹nr.›</a:t>
            </a:fld>
            <a:endParaRPr lang="da-DK"/>
          </a:p>
        </p:txBody>
      </p:sp>
    </p:spTree>
    <p:extLst>
      <p:ext uri="{BB962C8B-B14F-4D97-AF65-F5344CB8AC3E}">
        <p14:creationId xmlns:p14="http://schemas.microsoft.com/office/powerpoint/2010/main" val="9107860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g20da73a3f41_0_193:notes"/>
          <p:cNvSpPr>
            <a:spLocks noGrp="1" noRot="1" noChangeAspect="1"/>
          </p:cNvSpPr>
          <p:nvPr>
            <p:ph type="sldImg" idx="2"/>
          </p:nvPr>
        </p:nvSpPr>
        <p:spPr>
          <a:xfrm>
            <a:off x="382588" y="685800"/>
            <a:ext cx="609441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5" name="Google Shape;115;g20da73a3f41_0_19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g20dd53ae70d_0_6:notes"/>
          <p:cNvSpPr>
            <a:spLocks noGrp="1" noRot="1" noChangeAspect="1"/>
          </p:cNvSpPr>
          <p:nvPr>
            <p:ph type="sldImg" idx="2"/>
          </p:nvPr>
        </p:nvSpPr>
        <p:spPr>
          <a:xfrm>
            <a:off x="382588" y="685800"/>
            <a:ext cx="609441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1" name="Google Shape;121;g20dd53ae70d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g20da73a3f41_0_135:notes"/>
          <p:cNvSpPr>
            <a:spLocks noGrp="1" noRot="1" noChangeAspect="1"/>
          </p:cNvSpPr>
          <p:nvPr>
            <p:ph type="sldImg" idx="2"/>
          </p:nvPr>
        </p:nvSpPr>
        <p:spPr>
          <a:xfrm>
            <a:off x="382588" y="685800"/>
            <a:ext cx="609441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1" name="Google Shape;131;g20da73a3f41_0_1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g20da73a3f41_0_102:notes"/>
          <p:cNvSpPr>
            <a:spLocks noGrp="1" noRot="1" noChangeAspect="1"/>
          </p:cNvSpPr>
          <p:nvPr>
            <p:ph type="sldImg" idx="2"/>
          </p:nvPr>
        </p:nvSpPr>
        <p:spPr>
          <a:xfrm>
            <a:off x="382588" y="685800"/>
            <a:ext cx="609441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7" name="Google Shape;107;g20da73a3f41_0_10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da" sz="1200">
                <a:solidFill>
                  <a:schemeClr val="dk1"/>
                </a:solidFill>
                <a:highlight>
                  <a:srgbClr val="FFFF00"/>
                </a:highlight>
              </a:rPr>
              <a:t>HER kunne man potentielt linke til redskaber (a la bikubenfonden projekterne, Guide til betydningskompasset eller lignende..)</a:t>
            </a:r>
            <a:endParaRPr/>
          </a:p>
        </p:txBody>
      </p:sp>
    </p:spTree>
    <p:extLst>
      <p:ext uri="{BB962C8B-B14F-4D97-AF65-F5344CB8AC3E}">
        <p14:creationId xmlns:p14="http://schemas.microsoft.com/office/powerpoint/2010/main" val="5155862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g20da73a3f41_0_166:notes"/>
          <p:cNvSpPr>
            <a:spLocks noGrp="1" noRot="1" noChangeAspect="1"/>
          </p:cNvSpPr>
          <p:nvPr>
            <p:ph type="sldImg" idx="2"/>
          </p:nvPr>
        </p:nvSpPr>
        <p:spPr>
          <a:xfrm>
            <a:off x="382588" y="685800"/>
            <a:ext cx="609441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 name="Google Shape;140;g20da73a3f41_0_16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g2fd947429d0_0_0:notes"/>
          <p:cNvSpPr>
            <a:spLocks noGrp="1" noRot="1" noChangeAspect="1"/>
          </p:cNvSpPr>
          <p:nvPr>
            <p:ph type="sldImg" idx="2"/>
          </p:nvPr>
        </p:nvSpPr>
        <p:spPr>
          <a:xfrm>
            <a:off x="382588" y="685800"/>
            <a:ext cx="6094412"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8" name="Google Shape;148;g2fd947429d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a-DK"/>
              <a:t>Klik for at redigere i master</a:t>
            </a:r>
            <a:endParaRPr lang="en-US"/>
          </a:p>
        </p:txBody>
      </p:sp>
      <p:sp>
        <p:nvSpPr>
          <p:cNvPr id="3" name="U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i master</a:t>
            </a:r>
            <a:endParaRPr lang="en-US"/>
          </a:p>
        </p:txBody>
      </p:sp>
      <p:sp>
        <p:nvSpPr>
          <p:cNvPr id="4" name="Pladsholder til dato 3"/>
          <p:cNvSpPr>
            <a:spLocks noGrp="1"/>
          </p:cNvSpPr>
          <p:nvPr>
            <p:ph type="dt" sz="half" idx="10"/>
          </p:nvPr>
        </p:nvSpPr>
        <p:spPr/>
        <p:txBody>
          <a:bodyPr/>
          <a:lstStyle/>
          <a:p>
            <a:fld id="{B7AE9C44-9DAE-47EA-BF7B-527501938C3F}" type="datetimeFigureOut">
              <a:rPr lang="en-US" smtClean="0"/>
              <a:t>2/25/2026</a:t>
            </a:fld>
            <a:endParaRPr lang="en-US"/>
          </a:p>
        </p:txBody>
      </p:sp>
      <p:sp>
        <p:nvSpPr>
          <p:cNvPr id="5" name="Pladsholder til sidefod 4"/>
          <p:cNvSpPr>
            <a:spLocks noGrp="1"/>
          </p:cNvSpPr>
          <p:nvPr>
            <p:ph type="ftr" sz="quarter" idx="11"/>
          </p:nvPr>
        </p:nvSpPr>
        <p:spPr/>
        <p:txBody>
          <a:bodyPr/>
          <a:lstStyle/>
          <a:p>
            <a:endParaRPr lang="en-US"/>
          </a:p>
        </p:txBody>
      </p:sp>
      <p:sp>
        <p:nvSpPr>
          <p:cNvPr id="6" name="Pladsholder til slidenummer 5"/>
          <p:cNvSpPr>
            <a:spLocks noGrp="1"/>
          </p:cNvSpPr>
          <p:nvPr>
            <p:ph type="sldNum" sz="quarter" idx="12"/>
          </p:nvPr>
        </p:nvSpPr>
        <p:spPr/>
        <p:txBody>
          <a:bodyPr/>
          <a:lstStyle/>
          <a:p>
            <a:fld id="{0D0FC2E3-A69C-4D5E-9D0D-9F10D106B08F}" type="slidenum">
              <a:rPr lang="en-US" smtClean="0"/>
              <a:t>‹nr.›</a:t>
            </a:fld>
            <a:endParaRPr lang="en-US"/>
          </a:p>
        </p:txBody>
      </p:sp>
    </p:spTree>
    <p:extLst>
      <p:ext uri="{BB962C8B-B14F-4D97-AF65-F5344CB8AC3E}">
        <p14:creationId xmlns:p14="http://schemas.microsoft.com/office/powerpoint/2010/main" val="11616601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endParaRPr lang="en-US"/>
          </a:p>
        </p:txBody>
      </p:sp>
      <p:sp>
        <p:nvSpPr>
          <p:cNvPr id="3" name="Pladsholder til lodret titel 2"/>
          <p:cNvSpPr>
            <a:spLocks noGrp="1"/>
          </p:cNvSpPr>
          <p:nvPr>
            <p:ph type="body" orient="vert" idx="1"/>
          </p:nvPr>
        </p:nvSpPr>
        <p:spPr/>
        <p:txBody>
          <a:bodyPr vert="eaVert"/>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en-US"/>
          </a:p>
        </p:txBody>
      </p:sp>
      <p:sp>
        <p:nvSpPr>
          <p:cNvPr id="4" name="Pladsholder til dato 3"/>
          <p:cNvSpPr>
            <a:spLocks noGrp="1"/>
          </p:cNvSpPr>
          <p:nvPr>
            <p:ph type="dt" sz="half" idx="10"/>
          </p:nvPr>
        </p:nvSpPr>
        <p:spPr/>
        <p:txBody>
          <a:bodyPr/>
          <a:lstStyle/>
          <a:p>
            <a:fld id="{B7AE9C44-9DAE-47EA-BF7B-527501938C3F}" type="datetimeFigureOut">
              <a:rPr lang="en-US" smtClean="0"/>
              <a:t>2/25/2026</a:t>
            </a:fld>
            <a:endParaRPr lang="en-US"/>
          </a:p>
        </p:txBody>
      </p:sp>
      <p:sp>
        <p:nvSpPr>
          <p:cNvPr id="5" name="Pladsholder til sidefod 4"/>
          <p:cNvSpPr>
            <a:spLocks noGrp="1"/>
          </p:cNvSpPr>
          <p:nvPr>
            <p:ph type="ftr" sz="quarter" idx="11"/>
          </p:nvPr>
        </p:nvSpPr>
        <p:spPr/>
        <p:txBody>
          <a:bodyPr/>
          <a:lstStyle/>
          <a:p>
            <a:endParaRPr lang="en-US"/>
          </a:p>
        </p:txBody>
      </p:sp>
      <p:sp>
        <p:nvSpPr>
          <p:cNvPr id="6" name="Pladsholder til slidenummer 5"/>
          <p:cNvSpPr>
            <a:spLocks noGrp="1"/>
          </p:cNvSpPr>
          <p:nvPr>
            <p:ph type="sldNum" sz="quarter" idx="12"/>
          </p:nvPr>
        </p:nvSpPr>
        <p:spPr/>
        <p:txBody>
          <a:bodyPr/>
          <a:lstStyle/>
          <a:p>
            <a:fld id="{0D0FC2E3-A69C-4D5E-9D0D-9F10D106B08F}" type="slidenum">
              <a:rPr lang="en-US" smtClean="0"/>
              <a:t>‹nr.›</a:t>
            </a:fld>
            <a:endParaRPr lang="en-US"/>
          </a:p>
        </p:txBody>
      </p:sp>
    </p:spTree>
    <p:extLst>
      <p:ext uri="{BB962C8B-B14F-4D97-AF65-F5344CB8AC3E}">
        <p14:creationId xmlns:p14="http://schemas.microsoft.com/office/powerpoint/2010/main" val="37839936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8724900" y="365125"/>
            <a:ext cx="2628900" cy="5811838"/>
          </a:xfrm>
        </p:spPr>
        <p:txBody>
          <a:bodyPr vert="eaVert"/>
          <a:lstStyle/>
          <a:p>
            <a:r>
              <a:rPr lang="da-DK"/>
              <a:t>Klik for at redigere i master</a:t>
            </a:r>
            <a:endParaRPr lang="en-US"/>
          </a:p>
        </p:txBody>
      </p:sp>
      <p:sp>
        <p:nvSpPr>
          <p:cNvPr id="3" name="Pladsholder til lodret titel 2"/>
          <p:cNvSpPr>
            <a:spLocks noGrp="1"/>
          </p:cNvSpPr>
          <p:nvPr>
            <p:ph type="body" orient="vert" idx="1"/>
          </p:nvPr>
        </p:nvSpPr>
        <p:spPr>
          <a:xfrm>
            <a:off x="838200" y="365125"/>
            <a:ext cx="7734300" cy="5811838"/>
          </a:xfrm>
        </p:spPr>
        <p:txBody>
          <a:bodyPr vert="eaVert"/>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en-US"/>
          </a:p>
        </p:txBody>
      </p:sp>
      <p:sp>
        <p:nvSpPr>
          <p:cNvPr id="4" name="Pladsholder til dato 3"/>
          <p:cNvSpPr>
            <a:spLocks noGrp="1"/>
          </p:cNvSpPr>
          <p:nvPr>
            <p:ph type="dt" sz="half" idx="10"/>
          </p:nvPr>
        </p:nvSpPr>
        <p:spPr/>
        <p:txBody>
          <a:bodyPr/>
          <a:lstStyle/>
          <a:p>
            <a:fld id="{B7AE9C44-9DAE-47EA-BF7B-527501938C3F}" type="datetimeFigureOut">
              <a:rPr lang="en-US" smtClean="0"/>
              <a:t>2/25/2026</a:t>
            </a:fld>
            <a:endParaRPr lang="en-US"/>
          </a:p>
        </p:txBody>
      </p:sp>
      <p:sp>
        <p:nvSpPr>
          <p:cNvPr id="5" name="Pladsholder til sidefod 4"/>
          <p:cNvSpPr>
            <a:spLocks noGrp="1"/>
          </p:cNvSpPr>
          <p:nvPr>
            <p:ph type="ftr" sz="quarter" idx="11"/>
          </p:nvPr>
        </p:nvSpPr>
        <p:spPr/>
        <p:txBody>
          <a:bodyPr/>
          <a:lstStyle/>
          <a:p>
            <a:endParaRPr lang="en-US"/>
          </a:p>
        </p:txBody>
      </p:sp>
      <p:sp>
        <p:nvSpPr>
          <p:cNvPr id="6" name="Pladsholder til slidenummer 5"/>
          <p:cNvSpPr>
            <a:spLocks noGrp="1"/>
          </p:cNvSpPr>
          <p:nvPr>
            <p:ph type="sldNum" sz="quarter" idx="12"/>
          </p:nvPr>
        </p:nvSpPr>
        <p:spPr/>
        <p:txBody>
          <a:bodyPr/>
          <a:lstStyle/>
          <a:p>
            <a:fld id="{0D0FC2E3-A69C-4D5E-9D0D-9F10D106B08F}" type="slidenum">
              <a:rPr lang="en-US" smtClean="0"/>
              <a:t>‹nr.›</a:t>
            </a:fld>
            <a:endParaRPr lang="en-US"/>
          </a:p>
        </p:txBody>
      </p:sp>
    </p:spTree>
    <p:extLst>
      <p:ext uri="{BB962C8B-B14F-4D97-AF65-F5344CB8AC3E}">
        <p14:creationId xmlns:p14="http://schemas.microsoft.com/office/powerpoint/2010/main" val="1335128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415607" y="2867923"/>
            <a:ext cx="11360926" cy="1122365"/>
          </a:xfrm>
          <a:prstGeom prst="rect">
            <a:avLst/>
          </a:prstGeom>
        </p:spPr>
        <p:txBody>
          <a:bodyPr spcFirstLastPara="1" wrap="square" lIns="116050" tIns="116050" rIns="116050" bIns="116050" anchor="ctr" anchorCtr="0">
            <a:normAutofit/>
          </a:bodyPr>
          <a:lstStyle>
            <a:lvl1pPr lvl="0" algn="ctr">
              <a:spcBef>
                <a:spcPts val="0"/>
              </a:spcBef>
              <a:spcAft>
                <a:spcPts val="0"/>
              </a:spcAft>
              <a:buSzPts val="4600"/>
              <a:buNone/>
              <a:defRPr sz="4173"/>
            </a:lvl1pPr>
            <a:lvl2pPr lvl="1" algn="ctr">
              <a:spcBef>
                <a:spcPts val="0"/>
              </a:spcBef>
              <a:spcAft>
                <a:spcPts val="0"/>
              </a:spcAft>
              <a:buSzPts val="4600"/>
              <a:buNone/>
              <a:defRPr sz="4173"/>
            </a:lvl2pPr>
            <a:lvl3pPr lvl="2" algn="ctr">
              <a:spcBef>
                <a:spcPts val="0"/>
              </a:spcBef>
              <a:spcAft>
                <a:spcPts val="0"/>
              </a:spcAft>
              <a:buSzPts val="4600"/>
              <a:buNone/>
              <a:defRPr sz="4173"/>
            </a:lvl3pPr>
            <a:lvl4pPr lvl="3" algn="ctr">
              <a:spcBef>
                <a:spcPts val="0"/>
              </a:spcBef>
              <a:spcAft>
                <a:spcPts val="0"/>
              </a:spcAft>
              <a:buSzPts val="4600"/>
              <a:buNone/>
              <a:defRPr sz="4173"/>
            </a:lvl4pPr>
            <a:lvl5pPr lvl="4" algn="ctr">
              <a:spcBef>
                <a:spcPts val="0"/>
              </a:spcBef>
              <a:spcAft>
                <a:spcPts val="0"/>
              </a:spcAft>
              <a:buSzPts val="4600"/>
              <a:buNone/>
              <a:defRPr sz="4173"/>
            </a:lvl5pPr>
            <a:lvl6pPr lvl="5" algn="ctr">
              <a:spcBef>
                <a:spcPts val="0"/>
              </a:spcBef>
              <a:spcAft>
                <a:spcPts val="0"/>
              </a:spcAft>
              <a:buSzPts val="4600"/>
              <a:buNone/>
              <a:defRPr sz="4173"/>
            </a:lvl6pPr>
            <a:lvl7pPr lvl="6" algn="ctr">
              <a:spcBef>
                <a:spcPts val="0"/>
              </a:spcBef>
              <a:spcAft>
                <a:spcPts val="0"/>
              </a:spcAft>
              <a:buSzPts val="4600"/>
              <a:buNone/>
              <a:defRPr sz="4173"/>
            </a:lvl7pPr>
            <a:lvl8pPr lvl="7" algn="ctr">
              <a:spcBef>
                <a:spcPts val="0"/>
              </a:spcBef>
              <a:spcAft>
                <a:spcPts val="0"/>
              </a:spcAft>
              <a:buSzPts val="4600"/>
              <a:buNone/>
              <a:defRPr sz="4173"/>
            </a:lvl8pPr>
            <a:lvl9pPr lvl="8" algn="ctr">
              <a:spcBef>
                <a:spcPts val="0"/>
              </a:spcBef>
              <a:spcAft>
                <a:spcPts val="0"/>
              </a:spcAft>
              <a:buSzPts val="4600"/>
              <a:buNone/>
              <a:defRPr sz="4173"/>
            </a:lvl9pPr>
          </a:lstStyle>
          <a:p>
            <a:endParaRPr/>
          </a:p>
        </p:txBody>
      </p:sp>
      <p:sp>
        <p:nvSpPr>
          <p:cNvPr id="15" name="Google Shape;15;p3"/>
          <p:cNvSpPr txBox="1">
            <a:spLocks noGrp="1"/>
          </p:cNvSpPr>
          <p:nvPr>
            <p:ph type="sldNum" idx="12"/>
          </p:nvPr>
        </p:nvSpPr>
        <p:spPr>
          <a:xfrm>
            <a:off x="11296809" y="6217890"/>
            <a:ext cx="731738" cy="524714"/>
          </a:xfrm>
          <a:prstGeom prst="rect">
            <a:avLst/>
          </a:prstGeom>
        </p:spPr>
        <p:txBody>
          <a:bodyPr spcFirstLastPara="1" wrap="square" lIns="116050" tIns="116050" rIns="116050" bIns="116050"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da"/>
              <a:pPr marL="0" lvl="0" indent="0" algn="r" rtl="0">
                <a:spcBef>
                  <a:spcPts val="0"/>
                </a:spcBef>
                <a:spcAft>
                  <a:spcPts val="0"/>
                </a:spcAft>
                <a:buNone/>
              </a:pPr>
              <a:t>‹nr.›</a:t>
            </a:fld>
            <a:endParaRPr/>
          </a:p>
        </p:txBody>
      </p:sp>
    </p:spTree>
    <p:extLst>
      <p:ext uri="{BB962C8B-B14F-4D97-AF65-F5344CB8AC3E}">
        <p14:creationId xmlns:p14="http://schemas.microsoft.com/office/powerpoint/2010/main" val="26849357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endParaRPr lang="en-US"/>
          </a:p>
        </p:txBody>
      </p:sp>
      <p:sp>
        <p:nvSpPr>
          <p:cNvPr id="3" name="Pladsholder til indhold 2"/>
          <p:cNvSpPr>
            <a:spLocks noGrp="1"/>
          </p:cNvSpPr>
          <p:nvPr>
            <p:ph idx="1"/>
          </p:nvPr>
        </p:nvSpPr>
        <p:spPr/>
        <p:txBody>
          <a:body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en-US"/>
          </a:p>
        </p:txBody>
      </p:sp>
      <p:sp>
        <p:nvSpPr>
          <p:cNvPr id="4" name="Pladsholder til dato 3"/>
          <p:cNvSpPr>
            <a:spLocks noGrp="1"/>
          </p:cNvSpPr>
          <p:nvPr>
            <p:ph type="dt" sz="half" idx="10"/>
          </p:nvPr>
        </p:nvSpPr>
        <p:spPr/>
        <p:txBody>
          <a:bodyPr/>
          <a:lstStyle/>
          <a:p>
            <a:fld id="{B7AE9C44-9DAE-47EA-BF7B-527501938C3F}" type="datetimeFigureOut">
              <a:rPr lang="en-US" smtClean="0"/>
              <a:t>2/25/2026</a:t>
            </a:fld>
            <a:endParaRPr lang="en-US"/>
          </a:p>
        </p:txBody>
      </p:sp>
      <p:sp>
        <p:nvSpPr>
          <p:cNvPr id="5" name="Pladsholder til sidefod 4"/>
          <p:cNvSpPr>
            <a:spLocks noGrp="1"/>
          </p:cNvSpPr>
          <p:nvPr>
            <p:ph type="ftr" sz="quarter" idx="11"/>
          </p:nvPr>
        </p:nvSpPr>
        <p:spPr/>
        <p:txBody>
          <a:bodyPr/>
          <a:lstStyle/>
          <a:p>
            <a:endParaRPr lang="en-US"/>
          </a:p>
        </p:txBody>
      </p:sp>
      <p:sp>
        <p:nvSpPr>
          <p:cNvPr id="6" name="Pladsholder til slidenummer 5"/>
          <p:cNvSpPr>
            <a:spLocks noGrp="1"/>
          </p:cNvSpPr>
          <p:nvPr>
            <p:ph type="sldNum" sz="quarter" idx="12"/>
          </p:nvPr>
        </p:nvSpPr>
        <p:spPr/>
        <p:txBody>
          <a:bodyPr/>
          <a:lstStyle/>
          <a:p>
            <a:fld id="{0D0FC2E3-A69C-4D5E-9D0D-9F10D106B08F}" type="slidenum">
              <a:rPr lang="en-US" smtClean="0"/>
              <a:t>‹nr.›</a:t>
            </a:fld>
            <a:endParaRPr lang="en-US"/>
          </a:p>
        </p:txBody>
      </p:sp>
    </p:spTree>
    <p:extLst>
      <p:ext uri="{BB962C8B-B14F-4D97-AF65-F5344CB8AC3E}">
        <p14:creationId xmlns:p14="http://schemas.microsoft.com/office/powerpoint/2010/main" val="36579761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a-DK"/>
              <a:t>Klik for at redigere i master</a:t>
            </a:r>
            <a:endParaRPr lang="en-US"/>
          </a:p>
        </p:txBody>
      </p:sp>
      <p:sp>
        <p:nvSpPr>
          <p:cNvPr id="3" name="Pladsholder til tekst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a-DK"/>
              <a:t>Klik for at redigere i master</a:t>
            </a:r>
          </a:p>
        </p:txBody>
      </p:sp>
      <p:sp>
        <p:nvSpPr>
          <p:cNvPr id="4" name="Pladsholder til dato 3"/>
          <p:cNvSpPr>
            <a:spLocks noGrp="1"/>
          </p:cNvSpPr>
          <p:nvPr>
            <p:ph type="dt" sz="half" idx="10"/>
          </p:nvPr>
        </p:nvSpPr>
        <p:spPr/>
        <p:txBody>
          <a:bodyPr/>
          <a:lstStyle/>
          <a:p>
            <a:fld id="{B7AE9C44-9DAE-47EA-BF7B-527501938C3F}" type="datetimeFigureOut">
              <a:rPr lang="en-US" smtClean="0"/>
              <a:t>2/25/2026</a:t>
            </a:fld>
            <a:endParaRPr lang="en-US"/>
          </a:p>
        </p:txBody>
      </p:sp>
      <p:sp>
        <p:nvSpPr>
          <p:cNvPr id="5" name="Pladsholder til sidefod 4"/>
          <p:cNvSpPr>
            <a:spLocks noGrp="1"/>
          </p:cNvSpPr>
          <p:nvPr>
            <p:ph type="ftr" sz="quarter" idx="11"/>
          </p:nvPr>
        </p:nvSpPr>
        <p:spPr/>
        <p:txBody>
          <a:bodyPr/>
          <a:lstStyle/>
          <a:p>
            <a:endParaRPr lang="en-US"/>
          </a:p>
        </p:txBody>
      </p:sp>
      <p:sp>
        <p:nvSpPr>
          <p:cNvPr id="6" name="Pladsholder til slidenummer 5"/>
          <p:cNvSpPr>
            <a:spLocks noGrp="1"/>
          </p:cNvSpPr>
          <p:nvPr>
            <p:ph type="sldNum" sz="quarter" idx="12"/>
          </p:nvPr>
        </p:nvSpPr>
        <p:spPr/>
        <p:txBody>
          <a:bodyPr/>
          <a:lstStyle/>
          <a:p>
            <a:fld id="{0D0FC2E3-A69C-4D5E-9D0D-9F10D106B08F}" type="slidenum">
              <a:rPr lang="en-US" smtClean="0"/>
              <a:t>‹nr.›</a:t>
            </a:fld>
            <a:endParaRPr lang="en-US"/>
          </a:p>
        </p:txBody>
      </p:sp>
    </p:spTree>
    <p:extLst>
      <p:ext uri="{BB962C8B-B14F-4D97-AF65-F5344CB8AC3E}">
        <p14:creationId xmlns:p14="http://schemas.microsoft.com/office/powerpoint/2010/main" val="10137145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endParaRPr lang="en-US"/>
          </a:p>
        </p:txBody>
      </p:sp>
      <p:sp>
        <p:nvSpPr>
          <p:cNvPr id="3" name="Pladsholder til indhold 2"/>
          <p:cNvSpPr>
            <a:spLocks noGrp="1"/>
          </p:cNvSpPr>
          <p:nvPr>
            <p:ph sz="half" idx="1"/>
          </p:nvPr>
        </p:nvSpPr>
        <p:spPr>
          <a:xfrm>
            <a:off x="838200" y="1825625"/>
            <a:ext cx="5181600" cy="4351338"/>
          </a:xfrm>
        </p:spPr>
        <p:txBody>
          <a:body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en-US"/>
          </a:p>
        </p:txBody>
      </p:sp>
      <p:sp>
        <p:nvSpPr>
          <p:cNvPr id="4" name="Pladsholder til indhold 3"/>
          <p:cNvSpPr>
            <a:spLocks noGrp="1"/>
          </p:cNvSpPr>
          <p:nvPr>
            <p:ph sz="half" idx="2"/>
          </p:nvPr>
        </p:nvSpPr>
        <p:spPr>
          <a:xfrm>
            <a:off x="6172200" y="1825625"/>
            <a:ext cx="5181600" cy="4351338"/>
          </a:xfrm>
        </p:spPr>
        <p:txBody>
          <a:body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en-US"/>
          </a:p>
        </p:txBody>
      </p:sp>
      <p:sp>
        <p:nvSpPr>
          <p:cNvPr id="5" name="Pladsholder til dato 4"/>
          <p:cNvSpPr>
            <a:spLocks noGrp="1"/>
          </p:cNvSpPr>
          <p:nvPr>
            <p:ph type="dt" sz="half" idx="10"/>
          </p:nvPr>
        </p:nvSpPr>
        <p:spPr/>
        <p:txBody>
          <a:bodyPr/>
          <a:lstStyle/>
          <a:p>
            <a:fld id="{B7AE9C44-9DAE-47EA-BF7B-527501938C3F}" type="datetimeFigureOut">
              <a:rPr lang="en-US" smtClean="0"/>
              <a:t>2/25/2026</a:t>
            </a:fld>
            <a:endParaRPr lang="en-US"/>
          </a:p>
        </p:txBody>
      </p:sp>
      <p:sp>
        <p:nvSpPr>
          <p:cNvPr id="6" name="Pladsholder til sidefod 5"/>
          <p:cNvSpPr>
            <a:spLocks noGrp="1"/>
          </p:cNvSpPr>
          <p:nvPr>
            <p:ph type="ftr" sz="quarter" idx="11"/>
          </p:nvPr>
        </p:nvSpPr>
        <p:spPr/>
        <p:txBody>
          <a:bodyPr/>
          <a:lstStyle/>
          <a:p>
            <a:endParaRPr lang="en-US"/>
          </a:p>
        </p:txBody>
      </p:sp>
      <p:sp>
        <p:nvSpPr>
          <p:cNvPr id="7" name="Pladsholder til slidenummer 6"/>
          <p:cNvSpPr>
            <a:spLocks noGrp="1"/>
          </p:cNvSpPr>
          <p:nvPr>
            <p:ph type="sldNum" sz="quarter" idx="12"/>
          </p:nvPr>
        </p:nvSpPr>
        <p:spPr/>
        <p:txBody>
          <a:bodyPr/>
          <a:lstStyle/>
          <a:p>
            <a:fld id="{0D0FC2E3-A69C-4D5E-9D0D-9F10D106B08F}" type="slidenum">
              <a:rPr lang="en-US" smtClean="0"/>
              <a:t>‹nr.›</a:t>
            </a:fld>
            <a:endParaRPr lang="en-US"/>
          </a:p>
        </p:txBody>
      </p:sp>
    </p:spTree>
    <p:extLst>
      <p:ext uri="{BB962C8B-B14F-4D97-AF65-F5344CB8AC3E}">
        <p14:creationId xmlns:p14="http://schemas.microsoft.com/office/powerpoint/2010/main" val="27719683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a-DK"/>
              <a:t>Klik for at redigere i master</a:t>
            </a:r>
            <a:endParaRPr lang="en-US"/>
          </a:p>
        </p:txBody>
      </p:sp>
      <p:sp>
        <p:nvSpPr>
          <p:cNvPr id="3" name="Pladsholder til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i master</a:t>
            </a:r>
          </a:p>
        </p:txBody>
      </p:sp>
      <p:sp>
        <p:nvSpPr>
          <p:cNvPr id="4" name="Pladsholder til indhold 3"/>
          <p:cNvSpPr>
            <a:spLocks noGrp="1"/>
          </p:cNvSpPr>
          <p:nvPr>
            <p:ph sz="half" idx="2"/>
          </p:nvPr>
        </p:nvSpPr>
        <p:spPr>
          <a:xfrm>
            <a:off x="839788" y="2505075"/>
            <a:ext cx="5157787" cy="3684588"/>
          </a:xfrm>
        </p:spPr>
        <p:txBody>
          <a:body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en-US"/>
          </a:p>
        </p:txBody>
      </p:sp>
      <p:sp>
        <p:nvSpPr>
          <p:cNvPr id="5" name="Pladsholder til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i master</a:t>
            </a:r>
          </a:p>
        </p:txBody>
      </p:sp>
      <p:sp>
        <p:nvSpPr>
          <p:cNvPr id="6" name="Pladsholder til indhold 5"/>
          <p:cNvSpPr>
            <a:spLocks noGrp="1"/>
          </p:cNvSpPr>
          <p:nvPr>
            <p:ph sz="quarter" idx="4"/>
          </p:nvPr>
        </p:nvSpPr>
        <p:spPr>
          <a:xfrm>
            <a:off x="6172200" y="2505075"/>
            <a:ext cx="5183188" cy="3684588"/>
          </a:xfrm>
        </p:spPr>
        <p:txBody>
          <a:body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en-US"/>
          </a:p>
        </p:txBody>
      </p:sp>
      <p:sp>
        <p:nvSpPr>
          <p:cNvPr id="7" name="Pladsholder til dato 6"/>
          <p:cNvSpPr>
            <a:spLocks noGrp="1"/>
          </p:cNvSpPr>
          <p:nvPr>
            <p:ph type="dt" sz="half" idx="10"/>
          </p:nvPr>
        </p:nvSpPr>
        <p:spPr/>
        <p:txBody>
          <a:bodyPr/>
          <a:lstStyle/>
          <a:p>
            <a:fld id="{B7AE9C44-9DAE-47EA-BF7B-527501938C3F}" type="datetimeFigureOut">
              <a:rPr lang="en-US" smtClean="0"/>
              <a:t>2/25/2026</a:t>
            </a:fld>
            <a:endParaRPr lang="en-US"/>
          </a:p>
        </p:txBody>
      </p:sp>
      <p:sp>
        <p:nvSpPr>
          <p:cNvPr id="8" name="Pladsholder til sidefod 7"/>
          <p:cNvSpPr>
            <a:spLocks noGrp="1"/>
          </p:cNvSpPr>
          <p:nvPr>
            <p:ph type="ftr" sz="quarter" idx="11"/>
          </p:nvPr>
        </p:nvSpPr>
        <p:spPr/>
        <p:txBody>
          <a:bodyPr/>
          <a:lstStyle/>
          <a:p>
            <a:endParaRPr lang="en-US"/>
          </a:p>
        </p:txBody>
      </p:sp>
      <p:sp>
        <p:nvSpPr>
          <p:cNvPr id="9" name="Pladsholder til slidenummer 8"/>
          <p:cNvSpPr>
            <a:spLocks noGrp="1"/>
          </p:cNvSpPr>
          <p:nvPr>
            <p:ph type="sldNum" sz="quarter" idx="12"/>
          </p:nvPr>
        </p:nvSpPr>
        <p:spPr/>
        <p:txBody>
          <a:bodyPr/>
          <a:lstStyle/>
          <a:p>
            <a:fld id="{0D0FC2E3-A69C-4D5E-9D0D-9F10D106B08F}" type="slidenum">
              <a:rPr lang="en-US" smtClean="0"/>
              <a:t>‹nr.›</a:t>
            </a:fld>
            <a:endParaRPr lang="en-US"/>
          </a:p>
        </p:txBody>
      </p:sp>
    </p:spTree>
    <p:extLst>
      <p:ext uri="{BB962C8B-B14F-4D97-AF65-F5344CB8AC3E}">
        <p14:creationId xmlns:p14="http://schemas.microsoft.com/office/powerpoint/2010/main" val="17861499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endParaRPr lang="en-US"/>
          </a:p>
        </p:txBody>
      </p:sp>
      <p:sp>
        <p:nvSpPr>
          <p:cNvPr id="3" name="Pladsholder til dato 2"/>
          <p:cNvSpPr>
            <a:spLocks noGrp="1"/>
          </p:cNvSpPr>
          <p:nvPr>
            <p:ph type="dt" sz="half" idx="10"/>
          </p:nvPr>
        </p:nvSpPr>
        <p:spPr/>
        <p:txBody>
          <a:bodyPr/>
          <a:lstStyle/>
          <a:p>
            <a:fld id="{B7AE9C44-9DAE-47EA-BF7B-527501938C3F}" type="datetimeFigureOut">
              <a:rPr lang="en-US" smtClean="0"/>
              <a:t>2/25/2026</a:t>
            </a:fld>
            <a:endParaRPr lang="en-US"/>
          </a:p>
        </p:txBody>
      </p:sp>
      <p:sp>
        <p:nvSpPr>
          <p:cNvPr id="4" name="Pladsholder til sidefod 3"/>
          <p:cNvSpPr>
            <a:spLocks noGrp="1"/>
          </p:cNvSpPr>
          <p:nvPr>
            <p:ph type="ftr" sz="quarter" idx="11"/>
          </p:nvPr>
        </p:nvSpPr>
        <p:spPr/>
        <p:txBody>
          <a:bodyPr/>
          <a:lstStyle/>
          <a:p>
            <a:endParaRPr lang="en-US"/>
          </a:p>
        </p:txBody>
      </p:sp>
      <p:sp>
        <p:nvSpPr>
          <p:cNvPr id="5" name="Pladsholder til slidenummer 4"/>
          <p:cNvSpPr>
            <a:spLocks noGrp="1"/>
          </p:cNvSpPr>
          <p:nvPr>
            <p:ph type="sldNum" sz="quarter" idx="12"/>
          </p:nvPr>
        </p:nvSpPr>
        <p:spPr/>
        <p:txBody>
          <a:bodyPr/>
          <a:lstStyle/>
          <a:p>
            <a:fld id="{0D0FC2E3-A69C-4D5E-9D0D-9F10D106B08F}" type="slidenum">
              <a:rPr lang="en-US" smtClean="0"/>
              <a:t>‹nr.›</a:t>
            </a:fld>
            <a:endParaRPr lang="en-US"/>
          </a:p>
        </p:txBody>
      </p:sp>
    </p:spTree>
    <p:extLst>
      <p:ext uri="{BB962C8B-B14F-4D97-AF65-F5344CB8AC3E}">
        <p14:creationId xmlns:p14="http://schemas.microsoft.com/office/powerpoint/2010/main" val="7377495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B7AE9C44-9DAE-47EA-BF7B-527501938C3F}" type="datetimeFigureOut">
              <a:rPr lang="en-US" smtClean="0"/>
              <a:t>2/25/2026</a:t>
            </a:fld>
            <a:endParaRPr lang="en-US"/>
          </a:p>
        </p:txBody>
      </p:sp>
      <p:sp>
        <p:nvSpPr>
          <p:cNvPr id="3" name="Pladsholder til sidefod 2"/>
          <p:cNvSpPr>
            <a:spLocks noGrp="1"/>
          </p:cNvSpPr>
          <p:nvPr>
            <p:ph type="ftr" sz="quarter" idx="11"/>
          </p:nvPr>
        </p:nvSpPr>
        <p:spPr/>
        <p:txBody>
          <a:bodyPr/>
          <a:lstStyle/>
          <a:p>
            <a:endParaRPr lang="en-US"/>
          </a:p>
        </p:txBody>
      </p:sp>
      <p:sp>
        <p:nvSpPr>
          <p:cNvPr id="4" name="Pladsholder til slidenummer 3"/>
          <p:cNvSpPr>
            <a:spLocks noGrp="1"/>
          </p:cNvSpPr>
          <p:nvPr>
            <p:ph type="sldNum" sz="quarter" idx="12"/>
          </p:nvPr>
        </p:nvSpPr>
        <p:spPr/>
        <p:txBody>
          <a:bodyPr/>
          <a:lstStyle/>
          <a:p>
            <a:fld id="{0D0FC2E3-A69C-4D5E-9D0D-9F10D106B08F}" type="slidenum">
              <a:rPr lang="en-US" smtClean="0"/>
              <a:t>‹nr.›</a:t>
            </a:fld>
            <a:endParaRPr lang="en-US"/>
          </a:p>
        </p:txBody>
      </p:sp>
    </p:spTree>
    <p:extLst>
      <p:ext uri="{BB962C8B-B14F-4D97-AF65-F5344CB8AC3E}">
        <p14:creationId xmlns:p14="http://schemas.microsoft.com/office/powerpoint/2010/main" val="5250103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a-DK"/>
              <a:t>Klik for at redigere i master</a:t>
            </a:r>
            <a:endParaRPr lang="en-US"/>
          </a:p>
        </p:txBody>
      </p:sp>
      <p:sp>
        <p:nvSpPr>
          <p:cNvPr id="3" name="Pladsholder til indhol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en-US"/>
          </a:p>
        </p:txBody>
      </p:sp>
      <p:sp>
        <p:nvSpPr>
          <p:cNvPr id="4" name="Pladsholder til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i master</a:t>
            </a:r>
          </a:p>
        </p:txBody>
      </p:sp>
      <p:sp>
        <p:nvSpPr>
          <p:cNvPr id="5" name="Pladsholder til dato 4"/>
          <p:cNvSpPr>
            <a:spLocks noGrp="1"/>
          </p:cNvSpPr>
          <p:nvPr>
            <p:ph type="dt" sz="half" idx="10"/>
          </p:nvPr>
        </p:nvSpPr>
        <p:spPr/>
        <p:txBody>
          <a:bodyPr/>
          <a:lstStyle/>
          <a:p>
            <a:fld id="{B7AE9C44-9DAE-47EA-BF7B-527501938C3F}" type="datetimeFigureOut">
              <a:rPr lang="en-US" smtClean="0"/>
              <a:t>2/25/2026</a:t>
            </a:fld>
            <a:endParaRPr lang="en-US"/>
          </a:p>
        </p:txBody>
      </p:sp>
      <p:sp>
        <p:nvSpPr>
          <p:cNvPr id="6" name="Pladsholder til sidefod 5"/>
          <p:cNvSpPr>
            <a:spLocks noGrp="1"/>
          </p:cNvSpPr>
          <p:nvPr>
            <p:ph type="ftr" sz="quarter" idx="11"/>
          </p:nvPr>
        </p:nvSpPr>
        <p:spPr/>
        <p:txBody>
          <a:bodyPr/>
          <a:lstStyle/>
          <a:p>
            <a:endParaRPr lang="en-US"/>
          </a:p>
        </p:txBody>
      </p:sp>
      <p:sp>
        <p:nvSpPr>
          <p:cNvPr id="7" name="Pladsholder til slidenummer 6"/>
          <p:cNvSpPr>
            <a:spLocks noGrp="1"/>
          </p:cNvSpPr>
          <p:nvPr>
            <p:ph type="sldNum" sz="quarter" idx="12"/>
          </p:nvPr>
        </p:nvSpPr>
        <p:spPr/>
        <p:txBody>
          <a:bodyPr/>
          <a:lstStyle/>
          <a:p>
            <a:fld id="{0D0FC2E3-A69C-4D5E-9D0D-9F10D106B08F}" type="slidenum">
              <a:rPr lang="en-US" smtClean="0"/>
              <a:t>‹nr.›</a:t>
            </a:fld>
            <a:endParaRPr lang="en-US"/>
          </a:p>
        </p:txBody>
      </p:sp>
    </p:spTree>
    <p:extLst>
      <p:ext uri="{BB962C8B-B14F-4D97-AF65-F5344CB8AC3E}">
        <p14:creationId xmlns:p14="http://schemas.microsoft.com/office/powerpoint/2010/main" val="9045328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a-DK"/>
              <a:t>Klik for at redigere i master</a:t>
            </a:r>
            <a:endParaRPr lang="en-US"/>
          </a:p>
        </p:txBody>
      </p:sp>
      <p:sp>
        <p:nvSpPr>
          <p:cNvPr id="3" name="Pladsholder til billed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Pladsholder til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i master</a:t>
            </a:r>
          </a:p>
        </p:txBody>
      </p:sp>
      <p:sp>
        <p:nvSpPr>
          <p:cNvPr id="5" name="Pladsholder til dato 4"/>
          <p:cNvSpPr>
            <a:spLocks noGrp="1"/>
          </p:cNvSpPr>
          <p:nvPr>
            <p:ph type="dt" sz="half" idx="10"/>
          </p:nvPr>
        </p:nvSpPr>
        <p:spPr/>
        <p:txBody>
          <a:bodyPr/>
          <a:lstStyle/>
          <a:p>
            <a:fld id="{B7AE9C44-9DAE-47EA-BF7B-527501938C3F}" type="datetimeFigureOut">
              <a:rPr lang="en-US" smtClean="0"/>
              <a:t>2/25/2026</a:t>
            </a:fld>
            <a:endParaRPr lang="en-US"/>
          </a:p>
        </p:txBody>
      </p:sp>
      <p:sp>
        <p:nvSpPr>
          <p:cNvPr id="6" name="Pladsholder til sidefod 5"/>
          <p:cNvSpPr>
            <a:spLocks noGrp="1"/>
          </p:cNvSpPr>
          <p:nvPr>
            <p:ph type="ftr" sz="quarter" idx="11"/>
          </p:nvPr>
        </p:nvSpPr>
        <p:spPr/>
        <p:txBody>
          <a:bodyPr/>
          <a:lstStyle/>
          <a:p>
            <a:endParaRPr lang="en-US"/>
          </a:p>
        </p:txBody>
      </p:sp>
      <p:sp>
        <p:nvSpPr>
          <p:cNvPr id="7" name="Pladsholder til slidenummer 6"/>
          <p:cNvSpPr>
            <a:spLocks noGrp="1"/>
          </p:cNvSpPr>
          <p:nvPr>
            <p:ph type="sldNum" sz="quarter" idx="12"/>
          </p:nvPr>
        </p:nvSpPr>
        <p:spPr/>
        <p:txBody>
          <a:bodyPr/>
          <a:lstStyle/>
          <a:p>
            <a:fld id="{0D0FC2E3-A69C-4D5E-9D0D-9F10D106B08F}" type="slidenum">
              <a:rPr lang="en-US" smtClean="0"/>
              <a:t>‹nr.›</a:t>
            </a:fld>
            <a:endParaRPr lang="en-US"/>
          </a:p>
        </p:txBody>
      </p:sp>
    </p:spTree>
    <p:extLst>
      <p:ext uri="{BB962C8B-B14F-4D97-AF65-F5344CB8AC3E}">
        <p14:creationId xmlns:p14="http://schemas.microsoft.com/office/powerpoint/2010/main" val="29346007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i master</a:t>
            </a:r>
            <a:endParaRPr lang="en-US"/>
          </a:p>
        </p:txBody>
      </p:sp>
      <p:sp>
        <p:nvSpPr>
          <p:cNvPr id="3" name="Pladsholder til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endParaRPr lang="en-US"/>
          </a:p>
        </p:txBody>
      </p:sp>
      <p:sp>
        <p:nvSpPr>
          <p:cNvPr id="4" name="Pladsholder til dato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7AE9C44-9DAE-47EA-BF7B-527501938C3F}" type="datetimeFigureOut">
              <a:rPr lang="en-US" smtClean="0"/>
              <a:t>2/25/2026</a:t>
            </a:fld>
            <a:endParaRPr lang="en-US"/>
          </a:p>
        </p:txBody>
      </p:sp>
      <p:sp>
        <p:nvSpPr>
          <p:cNvPr id="5" name="Pladsholder til sidefod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Pladsholder til slide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D0FC2E3-A69C-4D5E-9D0D-9F10D106B08F}" type="slidenum">
              <a:rPr lang="en-US" smtClean="0"/>
              <a:t>‹nr.›</a:t>
            </a:fld>
            <a:endParaRPr lang="en-US"/>
          </a:p>
        </p:txBody>
      </p:sp>
    </p:spTree>
    <p:extLst>
      <p:ext uri="{BB962C8B-B14F-4D97-AF65-F5344CB8AC3E}">
        <p14:creationId xmlns:p14="http://schemas.microsoft.com/office/powerpoint/2010/main" val="4505639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20"/>
          <p:cNvSpPr txBox="1">
            <a:spLocks noGrp="1"/>
          </p:cNvSpPr>
          <p:nvPr>
            <p:ph type="title"/>
          </p:nvPr>
        </p:nvSpPr>
        <p:spPr>
          <a:xfrm>
            <a:off x="1576930" y="2867924"/>
            <a:ext cx="9038253" cy="1122365"/>
          </a:xfrm>
          <a:prstGeom prst="rect">
            <a:avLst/>
          </a:prstGeom>
        </p:spPr>
        <p:txBody>
          <a:bodyPr spcFirstLastPara="1" wrap="square" lIns="105278" tIns="105278" rIns="105278" bIns="105278" anchor="ctr" anchorCtr="0">
            <a:normAutofit fontScale="90000"/>
          </a:bodyPr>
          <a:lstStyle/>
          <a:p>
            <a:pPr marL="0" lvl="0" indent="0" algn="ctr" rtl="0">
              <a:spcBef>
                <a:spcPts val="0"/>
              </a:spcBef>
              <a:spcAft>
                <a:spcPts val="0"/>
              </a:spcAft>
              <a:buNone/>
            </a:pPr>
            <a:r>
              <a:rPr lang="da"/>
              <a:t>Guide</a:t>
            </a:r>
            <a:endParaRPr/>
          </a:p>
          <a:p>
            <a:pPr marL="0" lvl="0" indent="0" algn="ctr" rtl="0">
              <a:spcBef>
                <a:spcPts val="0"/>
              </a:spcBef>
              <a:spcAft>
                <a:spcPts val="0"/>
              </a:spcAft>
              <a:buNone/>
            </a:pPr>
            <a:r>
              <a:rPr lang="da" sz="2812"/>
              <a:t>“Evaluering med afsæt i borgerne og strategien”</a:t>
            </a:r>
            <a:endParaRPr sz="2812"/>
          </a:p>
        </p:txBody>
      </p:sp>
      <p:sp>
        <p:nvSpPr>
          <p:cNvPr id="118" name="Google Shape;118;p20"/>
          <p:cNvSpPr txBox="1">
            <a:spLocks noGrp="1"/>
          </p:cNvSpPr>
          <p:nvPr>
            <p:ph type="sldNum" idx="12"/>
          </p:nvPr>
        </p:nvSpPr>
        <p:spPr>
          <a:xfrm>
            <a:off x="10233535" y="6217890"/>
            <a:ext cx="582139" cy="524714"/>
          </a:xfrm>
          <a:prstGeom prst="rect">
            <a:avLst/>
          </a:prstGeom>
        </p:spPr>
        <p:txBody>
          <a:bodyPr spcFirstLastPara="1" wrap="square" lIns="105278" tIns="105278" rIns="105278" bIns="105278" anchor="ctr" anchorCtr="0">
            <a:normAutofit/>
          </a:bodyPr>
          <a:lstStyle/>
          <a:p>
            <a:pPr marL="0" lvl="0" indent="0" algn="r" rtl="0">
              <a:spcBef>
                <a:spcPts val="0"/>
              </a:spcBef>
              <a:spcAft>
                <a:spcPts val="0"/>
              </a:spcAft>
              <a:buNone/>
            </a:pPr>
            <a:fld id="{00000000-1234-1234-1234-123412341234}" type="slidenum">
              <a:rPr lang="da"/>
              <a:pPr marL="0" lvl="0" indent="0" algn="r" rtl="0">
                <a:spcBef>
                  <a:spcPts val="0"/>
                </a:spcBef>
                <a:spcAft>
                  <a:spcPts val="0"/>
                </a:spcAft>
                <a:buNone/>
              </a:pPr>
              <a:t>1</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p21"/>
          <p:cNvSpPr txBox="1">
            <a:spLocks noGrp="1"/>
          </p:cNvSpPr>
          <p:nvPr>
            <p:ph type="title" idx="4294967295"/>
          </p:nvPr>
        </p:nvSpPr>
        <p:spPr>
          <a:xfrm>
            <a:off x="1438682" y="144809"/>
            <a:ext cx="8054686" cy="418846"/>
          </a:xfrm>
          <a:prstGeom prst="rect">
            <a:avLst/>
          </a:prstGeom>
        </p:spPr>
        <p:txBody>
          <a:bodyPr spcFirstLastPara="1" wrap="square" lIns="105278" tIns="105278" rIns="105278" bIns="105278" anchor="t" anchorCtr="0">
            <a:noAutofit/>
          </a:bodyPr>
          <a:lstStyle/>
          <a:p>
            <a:pPr marL="0" lvl="0" indent="0" algn="l" rtl="0">
              <a:spcBef>
                <a:spcPts val="0"/>
              </a:spcBef>
              <a:spcAft>
                <a:spcPts val="0"/>
              </a:spcAft>
              <a:buSzPts val="1100"/>
              <a:buNone/>
            </a:pPr>
            <a:r>
              <a:rPr lang="da" sz="1633" b="1"/>
              <a:t>GUIDE: Evaluering med afsæt i borgerne og strategien</a:t>
            </a:r>
            <a:endParaRPr sz="1633" b="1"/>
          </a:p>
          <a:p>
            <a:pPr marL="0" lvl="0" indent="0" algn="l" rtl="0">
              <a:spcBef>
                <a:spcPts val="0"/>
              </a:spcBef>
              <a:spcAft>
                <a:spcPts val="0"/>
              </a:spcAft>
              <a:buSzPts val="990"/>
              <a:buNone/>
            </a:pPr>
            <a:endParaRPr sz="1633" b="1"/>
          </a:p>
        </p:txBody>
      </p:sp>
      <p:sp>
        <p:nvSpPr>
          <p:cNvPr id="124" name="Google Shape;124;p21"/>
          <p:cNvSpPr/>
          <p:nvPr/>
        </p:nvSpPr>
        <p:spPr>
          <a:xfrm>
            <a:off x="1576936" y="1612403"/>
            <a:ext cx="9028727" cy="2331820"/>
          </a:xfrm>
          <a:prstGeom prst="rect">
            <a:avLst/>
          </a:prstGeom>
          <a:noFill/>
          <a:ln w="19050" cap="flat" cmpd="sng">
            <a:solidFill>
              <a:schemeClr val="dk2"/>
            </a:solidFill>
            <a:prstDash val="solid"/>
            <a:round/>
            <a:headEnd type="none" w="sm" len="sm"/>
            <a:tailEnd type="none" w="sm" len="sm"/>
          </a:ln>
        </p:spPr>
        <p:txBody>
          <a:bodyPr spcFirstLastPara="1" wrap="square" lIns="82939" tIns="82939" rIns="82939" bIns="82939" anchor="t" anchorCtr="0">
            <a:noAutofit/>
          </a:bodyPr>
          <a:lstStyle/>
          <a:p>
            <a:pPr>
              <a:buClr>
                <a:schemeClr val="dk1"/>
              </a:buClr>
              <a:buSzPts val="1100"/>
            </a:pPr>
            <a:r>
              <a:rPr lang="da" sz="1089" b="1">
                <a:solidFill>
                  <a:schemeClr val="dk1"/>
                </a:solidFill>
              </a:rPr>
              <a:t>Hvad har vi fokuseret på i vores evaluering? (Jf. "</a:t>
            </a:r>
            <a:r>
              <a:rPr lang="da" sz="1089" b="1" i="1">
                <a:solidFill>
                  <a:schemeClr val="dk1"/>
                </a:solidFill>
              </a:rPr>
              <a:t>Hvad er vi oprigtigt nysgerrige på at blive klogere på?</a:t>
            </a:r>
            <a:r>
              <a:rPr lang="da" sz="1089" b="1">
                <a:solidFill>
                  <a:schemeClr val="dk1"/>
                </a:solidFill>
              </a:rPr>
              <a:t>" s. 4 i udviklingsværktøjet) </a:t>
            </a:r>
            <a:endParaRPr lang="da-DK" sz="1089" b="1">
              <a:solidFill>
                <a:schemeClr val="dk1"/>
              </a:solidFill>
            </a:endParaRPr>
          </a:p>
          <a:p>
            <a:pPr>
              <a:buSzPts val="1100"/>
            </a:pPr>
            <a:r>
              <a:rPr lang="da" sz="1089">
                <a:solidFill>
                  <a:schemeClr val="dk1"/>
                </a:solidFill>
              </a:rPr>
              <a:t>Fx Hvordan oplevede deltagerne eventet? Hvordan lykkedes vi med at rekruttere flere frivillige? Kommunikation til nye målgrupper? </a:t>
            </a:r>
          </a:p>
        </p:txBody>
      </p:sp>
      <p:sp>
        <p:nvSpPr>
          <p:cNvPr id="125" name="Google Shape;125;p21"/>
          <p:cNvSpPr txBox="1"/>
          <p:nvPr/>
        </p:nvSpPr>
        <p:spPr>
          <a:xfrm>
            <a:off x="1507832" y="683128"/>
            <a:ext cx="4094565" cy="875521"/>
          </a:xfrm>
          <a:prstGeom prst="rect">
            <a:avLst/>
          </a:prstGeom>
          <a:noFill/>
          <a:ln>
            <a:noFill/>
          </a:ln>
        </p:spPr>
        <p:txBody>
          <a:bodyPr spcFirstLastPara="1" wrap="square" lIns="82939" tIns="82939" rIns="82939" bIns="82939" anchor="t" anchorCtr="0">
            <a:noAutofit/>
          </a:bodyPr>
          <a:lstStyle/>
          <a:p>
            <a:pPr marL="0" lvl="0" indent="0" algn="l" rtl="0">
              <a:spcBef>
                <a:spcPts val="0"/>
              </a:spcBef>
              <a:spcAft>
                <a:spcPts val="0"/>
              </a:spcAft>
              <a:buNone/>
            </a:pPr>
            <a:endParaRPr sz="1089"/>
          </a:p>
        </p:txBody>
      </p:sp>
      <p:sp>
        <p:nvSpPr>
          <p:cNvPr id="126" name="Google Shape;126;p21"/>
          <p:cNvSpPr/>
          <p:nvPr/>
        </p:nvSpPr>
        <p:spPr>
          <a:xfrm>
            <a:off x="6793595" y="815534"/>
            <a:ext cx="3812069" cy="610715"/>
          </a:xfrm>
          <a:prstGeom prst="rect">
            <a:avLst/>
          </a:prstGeom>
          <a:noFill/>
          <a:ln w="19050" cap="flat" cmpd="sng">
            <a:solidFill>
              <a:schemeClr val="dk2"/>
            </a:solidFill>
            <a:prstDash val="solid"/>
            <a:round/>
            <a:headEnd type="none" w="sm" len="sm"/>
            <a:tailEnd type="none" w="sm" len="sm"/>
          </a:ln>
        </p:spPr>
        <p:txBody>
          <a:bodyPr spcFirstLastPara="1" wrap="square" lIns="82939" tIns="82939" rIns="82939" bIns="82939" anchor="t" anchorCtr="0">
            <a:noAutofit/>
          </a:bodyPr>
          <a:lstStyle/>
          <a:p>
            <a:pPr marL="0" lvl="0" indent="0" algn="l" rtl="0">
              <a:spcBef>
                <a:spcPts val="0"/>
              </a:spcBef>
              <a:spcAft>
                <a:spcPts val="0"/>
              </a:spcAft>
              <a:buNone/>
            </a:pPr>
            <a:r>
              <a:rPr lang="da" sz="1089" b="1">
                <a:solidFill>
                  <a:schemeClr val="dk1"/>
                </a:solidFill>
              </a:rPr>
              <a:t>Aktivitetens/Indsatsens titel:</a:t>
            </a:r>
            <a:endParaRPr sz="1270" b="1"/>
          </a:p>
        </p:txBody>
      </p:sp>
      <p:sp>
        <p:nvSpPr>
          <p:cNvPr id="127" name="Google Shape;127;p21"/>
          <p:cNvSpPr/>
          <p:nvPr/>
        </p:nvSpPr>
        <p:spPr>
          <a:xfrm>
            <a:off x="1576959" y="4130377"/>
            <a:ext cx="9028727" cy="2470075"/>
          </a:xfrm>
          <a:prstGeom prst="rect">
            <a:avLst/>
          </a:prstGeom>
          <a:noFill/>
          <a:ln w="19050" cap="flat" cmpd="sng">
            <a:solidFill>
              <a:schemeClr val="dk2"/>
            </a:solidFill>
            <a:prstDash val="solid"/>
            <a:round/>
            <a:headEnd type="none" w="sm" len="sm"/>
            <a:tailEnd type="none" w="sm" len="sm"/>
          </a:ln>
        </p:spPr>
        <p:txBody>
          <a:bodyPr spcFirstLastPara="1" wrap="square" lIns="82939" tIns="82939" rIns="82939" bIns="82939" anchor="t" anchorCtr="0">
            <a:noAutofit/>
          </a:bodyPr>
          <a:lstStyle/>
          <a:p>
            <a:pPr>
              <a:buClr>
                <a:schemeClr val="dk1"/>
              </a:buClr>
              <a:buSzPts val="1100"/>
            </a:pPr>
            <a:r>
              <a:rPr lang="da" sz="1089" b="1">
                <a:solidFill>
                  <a:schemeClr val="dk1"/>
                </a:solidFill>
              </a:rPr>
              <a:t>Hvilke data bygger vi vores evaluering på?</a:t>
            </a:r>
            <a:r>
              <a:rPr lang="da-DK" sz="1089" b="1">
                <a:solidFill>
                  <a:schemeClr val="dk1"/>
                </a:solidFill>
              </a:rPr>
              <a:t> </a:t>
            </a:r>
            <a:br>
              <a:rPr lang="da-DK" sz="1089" b="1"/>
            </a:br>
            <a:r>
              <a:rPr lang="da-DK" sz="953">
                <a:solidFill>
                  <a:schemeClr val="dk1"/>
                </a:solidFill>
              </a:rPr>
              <a:t>Fx. besøgstal, interviews, </a:t>
            </a:r>
            <a:r>
              <a:rPr lang="da-DK" sz="953" err="1">
                <a:solidFill>
                  <a:schemeClr val="dk1"/>
                </a:solidFill>
              </a:rPr>
              <a:t>survey</a:t>
            </a:r>
            <a:r>
              <a:rPr lang="da-DK" sz="953">
                <a:solidFill>
                  <a:schemeClr val="dk1"/>
                </a:solidFill>
              </a:rPr>
              <a:t>, data fra SoMe interaktioner, observationer eller samtaler med frivillige/ brugere/ deltagere. </a:t>
            </a:r>
          </a:p>
          <a:p>
            <a:pPr marL="0" lvl="0" indent="0" algn="l" rtl="0">
              <a:spcBef>
                <a:spcPts val="0"/>
              </a:spcBef>
              <a:spcAft>
                <a:spcPts val="0"/>
              </a:spcAft>
              <a:buClr>
                <a:schemeClr val="dk1"/>
              </a:buClr>
              <a:buSzPts val="1100"/>
              <a:buFont typeface="Arial"/>
              <a:buNone/>
            </a:pPr>
            <a:br>
              <a:rPr lang="da-DK" sz="1089" b="1"/>
            </a:br>
            <a:endParaRPr sz="1089" b="1"/>
          </a:p>
        </p:txBody>
      </p:sp>
      <p:sp>
        <p:nvSpPr>
          <p:cNvPr id="128" name="Google Shape;128;p21"/>
          <p:cNvSpPr txBox="1"/>
          <p:nvPr/>
        </p:nvSpPr>
        <p:spPr>
          <a:xfrm>
            <a:off x="9769877" y="144809"/>
            <a:ext cx="867084" cy="418846"/>
          </a:xfrm>
          <a:prstGeom prst="rect">
            <a:avLst/>
          </a:prstGeom>
          <a:noFill/>
          <a:ln>
            <a:noFill/>
          </a:ln>
        </p:spPr>
        <p:txBody>
          <a:bodyPr spcFirstLastPara="1" wrap="square" lIns="82939" tIns="82939" rIns="82939" bIns="82939" anchor="t" anchorCtr="0">
            <a:spAutoFit/>
          </a:bodyPr>
          <a:lstStyle/>
          <a:p>
            <a:pPr marL="0" lvl="0" indent="0" algn="r" rtl="0">
              <a:spcBef>
                <a:spcPts val="0"/>
              </a:spcBef>
              <a:spcAft>
                <a:spcPts val="0"/>
              </a:spcAft>
              <a:buNone/>
            </a:pPr>
            <a:r>
              <a:rPr lang="da" sz="1633" b="1">
                <a:solidFill>
                  <a:schemeClr val="dk1"/>
                </a:solidFill>
              </a:rPr>
              <a:t>1/5</a:t>
            </a:r>
            <a:endParaRPr sz="1633"/>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22"/>
          <p:cNvSpPr/>
          <p:nvPr/>
        </p:nvSpPr>
        <p:spPr>
          <a:xfrm>
            <a:off x="6096085" y="693881"/>
            <a:ext cx="4540899" cy="5930792"/>
          </a:xfrm>
          <a:prstGeom prst="rect">
            <a:avLst/>
          </a:prstGeom>
          <a:noFill/>
          <a:ln w="19050" cap="flat" cmpd="sng">
            <a:solidFill>
              <a:schemeClr val="dk2"/>
            </a:solidFill>
            <a:prstDash val="solid"/>
            <a:round/>
            <a:headEnd type="none" w="sm" len="sm"/>
            <a:tailEnd type="none" w="sm" len="sm"/>
          </a:ln>
        </p:spPr>
        <p:txBody>
          <a:bodyPr spcFirstLastPara="1" wrap="square" lIns="82939" tIns="82939" rIns="82939" bIns="82939" anchor="t" anchorCtr="0">
            <a:noAutofit/>
          </a:bodyPr>
          <a:lstStyle/>
          <a:p>
            <a:pPr marL="0" lvl="0" indent="0" algn="l" rtl="0">
              <a:spcBef>
                <a:spcPts val="0"/>
              </a:spcBef>
              <a:spcAft>
                <a:spcPts val="0"/>
              </a:spcAft>
              <a:buNone/>
            </a:pPr>
            <a:r>
              <a:rPr lang="da" sz="1089" b="1">
                <a:solidFill>
                  <a:schemeClr val="dk1"/>
                </a:solidFill>
              </a:rPr>
              <a:t>Uddyb jeres vurdering:</a:t>
            </a:r>
            <a:endParaRPr sz="907">
              <a:solidFill>
                <a:schemeClr val="dk1"/>
              </a:solidFill>
              <a:highlight>
                <a:srgbClr val="FFFF00"/>
              </a:highlight>
            </a:endParaRPr>
          </a:p>
        </p:txBody>
      </p:sp>
      <p:sp>
        <p:nvSpPr>
          <p:cNvPr id="134" name="Google Shape;134;p22"/>
          <p:cNvSpPr txBox="1"/>
          <p:nvPr/>
        </p:nvSpPr>
        <p:spPr>
          <a:xfrm>
            <a:off x="1517425" y="626840"/>
            <a:ext cx="4443467" cy="586312"/>
          </a:xfrm>
          <a:prstGeom prst="rect">
            <a:avLst/>
          </a:prstGeom>
          <a:noFill/>
          <a:ln>
            <a:noFill/>
          </a:ln>
        </p:spPr>
        <p:txBody>
          <a:bodyPr spcFirstLastPara="1" wrap="square" lIns="82939" tIns="82939" rIns="82939" bIns="82939" anchor="t" anchorCtr="0">
            <a:spAutoFit/>
          </a:bodyPr>
          <a:lstStyle/>
          <a:p>
            <a:pPr>
              <a:buClr>
                <a:schemeClr val="dk1"/>
              </a:buClr>
              <a:buSzPts val="1100"/>
            </a:pPr>
            <a:r>
              <a:rPr lang="da" sz="907">
                <a:solidFill>
                  <a:schemeClr val="dk1"/>
                </a:solidFill>
              </a:rPr>
              <a:t>Vurder i hvilken grad vi er lykkedes med at understøtte de strategiske fokusområder, som vi angav i udviklingen af aktiviteten/ indsatsen </a:t>
            </a:r>
            <a:r>
              <a:rPr lang="da" sz="907" i="1">
                <a:solidFill>
                  <a:schemeClr val="dk1"/>
                </a:solidFill>
              </a:rPr>
              <a:t>(jf. jeres udfyldte mål i skemaet s. 3 i udviklingsværktøjet)</a:t>
            </a:r>
            <a:endParaRPr lang="da-DK" sz="998" i="1">
              <a:solidFill>
                <a:schemeClr val="dk1"/>
              </a:solidFill>
            </a:endParaRPr>
          </a:p>
        </p:txBody>
      </p:sp>
      <p:sp>
        <p:nvSpPr>
          <p:cNvPr id="135" name="Google Shape;135;p22"/>
          <p:cNvSpPr txBox="1">
            <a:spLocks noGrp="1"/>
          </p:cNvSpPr>
          <p:nvPr>
            <p:ph type="title" idx="4294967295"/>
          </p:nvPr>
        </p:nvSpPr>
        <p:spPr>
          <a:xfrm>
            <a:off x="1438682" y="144809"/>
            <a:ext cx="8054686" cy="418846"/>
          </a:xfrm>
          <a:prstGeom prst="rect">
            <a:avLst/>
          </a:prstGeom>
        </p:spPr>
        <p:txBody>
          <a:bodyPr spcFirstLastPara="1" wrap="square" lIns="105278" tIns="105278" rIns="105278" bIns="105278" anchor="t" anchorCtr="0">
            <a:noAutofit/>
          </a:bodyPr>
          <a:lstStyle/>
          <a:p>
            <a:pPr marL="0" lvl="0" indent="0" algn="l" rtl="0">
              <a:spcBef>
                <a:spcPts val="0"/>
              </a:spcBef>
              <a:spcAft>
                <a:spcPts val="0"/>
              </a:spcAft>
              <a:buSzPts val="1100"/>
              <a:buNone/>
            </a:pPr>
            <a:r>
              <a:rPr lang="da" sz="1633" b="1"/>
              <a:t>GUIDE: Evaluering med afsæt i borgerne og strategien</a:t>
            </a:r>
            <a:endParaRPr sz="1633" b="1"/>
          </a:p>
          <a:p>
            <a:pPr marL="0" lvl="0" indent="0" algn="l" rtl="0">
              <a:spcBef>
                <a:spcPts val="0"/>
              </a:spcBef>
              <a:spcAft>
                <a:spcPts val="0"/>
              </a:spcAft>
              <a:buSzPts val="990"/>
              <a:buNone/>
            </a:pPr>
            <a:endParaRPr sz="1633" b="1"/>
          </a:p>
        </p:txBody>
      </p:sp>
      <p:sp>
        <p:nvSpPr>
          <p:cNvPr id="136" name="Google Shape;136;p22"/>
          <p:cNvSpPr txBox="1"/>
          <p:nvPr/>
        </p:nvSpPr>
        <p:spPr>
          <a:xfrm>
            <a:off x="9769877" y="144809"/>
            <a:ext cx="867084" cy="418846"/>
          </a:xfrm>
          <a:prstGeom prst="rect">
            <a:avLst/>
          </a:prstGeom>
          <a:noFill/>
          <a:ln>
            <a:noFill/>
          </a:ln>
        </p:spPr>
        <p:txBody>
          <a:bodyPr spcFirstLastPara="1" wrap="square" lIns="82939" tIns="82939" rIns="82939" bIns="82939" anchor="t" anchorCtr="0">
            <a:spAutoFit/>
          </a:bodyPr>
          <a:lstStyle/>
          <a:p>
            <a:pPr marL="0" lvl="0" indent="0" algn="r" rtl="0">
              <a:spcBef>
                <a:spcPts val="0"/>
              </a:spcBef>
              <a:spcAft>
                <a:spcPts val="0"/>
              </a:spcAft>
              <a:buNone/>
            </a:pPr>
            <a:r>
              <a:rPr lang="da" sz="1633" b="1">
                <a:solidFill>
                  <a:schemeClr val="dk1"/>
                </a:solidFill>
              </a:rPr>
              <a:t>2/5</a:t>
            </a:r>
            <a:endParaRPr sz="1633"/>
          </a:p>
        </p:txBody>
      </p:sp>
      <p:grpSp>
        <p:nvGrpSpPr>
          <p:cNvPr id="13" name="Gruppe 12">
            <a:extLst>
              <a:ext uri="{FF2B5EF4-FFF2-40B4-BE49-F238E27FC236}">
                <a16:creationId xmlns:a16="http://schemas.microsoft.com/office/drawing/2014/main" id="{D25EEF57-61BC-BB07-8DF4-3B6984DF804A}"/>
              </a:ext>
            </a:extLst>
          </p:cNvPr>
          <p:cNvGrpSpPr/>
          <p:nvPr/>
        </p:nvGrpSpPr>
        <p:grpSpPr>
          <a:xfrm>
            <a:off x="1672895" y="1213152"/>
            <a:ext cx="3857614" cy="4857606"/>
            <a:chOff x="453317" y="1406925"/>
            <a:chExt cx="4252305" cy="5354611"/>
          </a:xfrm>
        </p:grpSpPr>
        <p:pic>
          <p:nvPicPr>
            <p:cNvPr id="8" name="Billede 7">
              <a:extLst>
                <a:ext uri="{FF2B5EF4-FFF2-40B4-BE49-F238E27FC236}">
                  <a16:creationId xmlns:a16="http://schemas.microsoft.com/office/drawing/2014/main" id="{5CCA6C87-80CB-484E-75A3-E624DE1CF55E}"/>
                </a:ext>
              </a:extLst>
            </p:cNvPr>
            <p:cNvPicPr>
              <a:picLocks noChangeAspect="1"/>
            </p:cNvPicPr>
            <p:nvPr/>
          </p:nvPicPr>
          <p:blipFill>
            <a:blip r:embed="rId3"/>
            <a:stretch>
              <a:fillRect/>
            </a:stretch>
          </p:blipFill>
          <p:spPr>
            <a:xfrm>
              <a:off x="453317" y="1406925"/>
              <a:ext cx="4252304" cy="3281521"/>
            </a:xfrm>
            <a:prstGeom prst="rect">
              <a:avLst/>
            </a:prstGeom>
          </p:spPr>
        </p:pic>
        <p:pic>
          <p:nvPicPr>
            <p:cNvPr id="12" name="Billede 11">
              <a:extLst>
                <a:ext uri="{FF2B5EF4-FFF2-40B4-BE49-F238E27FC236}">
                  <a16:creationId xmlns:a16="http://schemas.microsoft.com/office/drawing/2014/main" id="{2F10B531-8BFA-5109-B710-F96523E49CE2}"/>
                </a:ext>
              </a:extLst>
            </p:cNvPr>
            <p:cNvPicPr>
              <a:picLocks noChangeAspect="1"/>
            </p:cNvPicPr>
            <p:nvPr/>
          </p:nvPicPr>
          <p:blipFill>
            <a:blip r:embed="rId4"/>
            <a:stretch>
              <a:fillRect/>
            </a:stretch>
          </p:blipFill>
          <p:spPr>
            <a:xfrm>
              <a:off x="453318" y="4696913"/>
              <a:ext cx="4252304" cy="2064623"/>
            </a:xfrm>
            <a:prstGeom prst="rect">
              <a:avLst/>
            </a:prstGeom>
          </p:spPr>
        </p:pic>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19"/>
          <p:cNvSpPr/>
          <p:nvPr/>
        </p:nvSpPr>
        <p:spPr>
          <a:xfrm>
            <a:off x="1570698" y="728200"/>
            <a:ext cx="4195807" cy="5858671"/>
          </a:xfrm>
          <a:prstGeom prst="rect">
            <a:avLst/>
          </a:prstGeom>
          <a:solidFill>
            <a:schemeClr val="lt2"/>
          </a:solidFill>
          <a:ln>
            <a:noFill/>
          </a:ln>
        </p:spPr>
        <p:txBody>
          <a:bodyPr spcFirstLastPara="1" wrap="square" lIns="179622" tIns="179622" rIns="179622" bIns="179622" anchor="t" anchorCtr="0">
            <a:noAutofit/>
          </a:bodyPr>
          <a:lstStyle/>
          <a:p>
            <a:r>
              <a:rPr lang="da-DK" sz="1270" b="1">
                <a:solidFill>
                  <a:schemeClr val="dk1"/>
                </a:solidFill>
              </a:rPr>
              <a:t>Analyse af data </a:t>
            </a:r>
          </a:p>
          <a:p>
            <a:r>
              <a:rPr lang="da-DK" sz="1089">
                <a:solidFill>
                  <a:schemeClr val="dk1"/>
                </a:solidFill>
              </a:rPr>
              <a:t>Analysen af det indsamlede data har til formål at skabe overblik over datamaterialet og </a:t>
            </a:r>
            <a:r>
              <a:rPr lang="da-DK" sz="1089"/>
              <a:t>vurdere sammenhængen i de data, der er indsamlet</a:t>
            </a:r>
            <a:r>
              <a:rPr lang="da-DK" sz="1089">
                <a:solidFill>
                  <a:schemeClr val="dk1"/>
                </a:solidFill>
              </a:rPr>
              <a:t>. Når data er indsamlet, handler det om at sortere det og finde frem til relevante mønstre og tendenser.</a:t>
            </a:r>
          </a:p>
          <a:p>
            <a:endParaRPr lang="da-DK" sz="1089">
              <a:solidFill>
                <a:schemeClr val="dk1"/>
              </a:solidFill>
            </a:endParaRPr>
          </a:p>
          <a:p>
            <a:r>
              <a:rPr lang="da-DK" sz="1089" b="1"/>
              <a:t>SÅDAN ANALYSERES KVALITATIV DATA</a:t>
            </a:r>
          </a:p>
          <a:p>
            <a:endParaRPr lang="da-DK" sz="1089"/>
          </a:p>
          <a:p>
            <a:r>
              <a:rPr lang="da-DK" sz="1089"/>
              <a:t>Analyse af kvantitative data handler om at finde de nuancerede forklaringer. </a:t>
            </a:r>
          </a:p>
          <a:p>
            <a:endParaRPr lang="da-DK" sz="1089"/>
          </a:p>
          <a:p>
            <a:r>
              <a:rPr lang="da-DK" sz="1089"/>
              <a:t>Når man arbejder med kvalitative data, er der en række forskellige trin, man kan følge i sin analyse.</a:t>
            </a:r>
          </a:p>
          <a:p>
            <a:endParaRPr lang="da-DK" sz="1089"/>
          </a:p>
          <a:p>
            <a:r>
              <a:rPr lang="da-DK" sz="998" b="1"/>
              <a:t>1. Gennemlæsning af data:</a:t>
            </a:r>
            <a:r>
              <a:rPr lang="da-DK" sz="998"/>
              <a:t> Start med at gennemlæse hele datamaterialet flere gange for at få en generel forståelse af, hvad det indeholder. Dette trin hjælper med at identificere hovedtemaer og emner, der går igen i data. </a:t>
            </a:r>
          </a:p>
          <a:p>
            <a:endParaRPr lang="da-DK" sz="998"/>
          </a:p>
          <a:p>
            <a:r>
              <a:rPr lang="da-DK" sz="998" b="1"/>
              <a:t>2. Kodning af data:</a:t>
            </a:r>
            <a:r>
              <a:rPr lang="da-DK" sz="998"/>
              <a:t> Når datamaterialet er læst igennem, er næste skridt at kode det. Kodning indebærer, at vi markerer specifikke dele af data, der relaterer sig til bestemte temaer, mønstre eller emner. I praksis kan kodning gøres vha. farvemarkeringer af bestemte ord/ sætninger. Dette gør det lettere at organisere og analysere data. </a:t>
            </a:r>
          </a:p>
          <a:p>
            <a:endParaRPr lang="da-DK" sz="998"/>
          </a:p>
          <a:p>
            <a:r>
              <a:rPr lang="da-DK" sz="998" b="1"/>
              <a:t>3. Kategorisering:</a:t>
            </a:r>
            <a:r>
              <a:rPr lang="da-DK" sz="998"/>
              <a:t> Efter at have kodet data, er det en god idé at kategorisere koderne i overordnede temaer eller kategorier/overskrifter. Dette gør det lettere at sammenligne de forskellige dele af materialet og se mønstre på tværs.</a:t>
            </a:r>
          </a:p>
          <a:p>
            <a:endParaRPr lang="da-DK" sz="998"/>
          </a:p>
          <a:p>
            <a:r>
              <a:rPr lang="da-DK" sz="998" b="1"/>
              <a:t>4. Samlet analyse:</a:t>
            </a:r>
            <a:r>
              <a:rPr lang="da-DK" sz="998"/>
              <a:t> Når alle koder og kategorier er på plads, påbegyndes den samlede analyse, hvor vi går mere i dybden med at fortolke data og finde sammenhænge mellem de forskellige temaer. Dette trin hjælper os med at skabe en samlet fortælling om det, vi har undersøgt.</a:t>
            </a:r>
          </a:p>
          <a:p>
            <a:r>
              <a:rPr lang="da-DK" sz="1089">
                <a:solidFill>
                  <a:schemeClr val="dk1"/>
                </a:solidFill>
              </a:rPr>
              <a:t> </a:t>
            </a:r>
          </a:p>
        </p:txBody>
      </p:sp>
      <p:sp>
        <p:nvSpPr>
          <p:cNvPr id="111" name="Google Shape;111;p19"/>
          <p:cNvSpPr txBox="1">
            <a:spLocks noGrp="1"/>
          </p:cNvSpPr>
          <p:nvPr>
            <p:ph type="title" idx="4294967295"/>
          </p:nvPr>
        </p:nvSpPr>
        <p:spPr>
          <a:xfrm>
            <a:off x="1438682" y="144809"/>
            <a:ext cx="8054686" cy="586493"/>
          </a:xfrm>
          <a:prstGeom prst="rect">
            <a:avLst/>
          </a:prstGeom>
        </p:spPr>
        <p:txBody>
          <a:bodyPr spcFirstLastPara="1" wrap="square" lIns="105278" tIns="105278" rIns="105278" bIns="105278" anchor="t" anchorCtr="0">
            <a:noAutofit/>
          </a:bodyPr>
          <a:lstStyle/>
          <a:p>
            <a:r>
              <a:rPr lang="da" sz="1633" b="1"/>
              <a:t>GUIDE: Evaluering med afsæt i borgerne og strategien</a:t>
            </a:r>
            <a:endParaRPr lang="da-DK"/>
          </a:p>
          <a:p>
            <a:pPr marL="0" lvl="0" indent="0" algn="l" rtl="0">
              <a:spcBef>
                <a:spcPts val="0"/>
              </a:spcBef>
              <a:spcAft>
                <a:spcPts val="0"/>
              </a:spcAft>
              <a:buSzPts val="990"/>
              <a:buNone/>
            </a:pPr>
            <a:endParaRPr sz="1633" b="1"/>
          </a:p>
        </p:txBody>
      </p:sp>
      <p:sp>
        <p:nvSpPr>
          <p:cNvPr id="112" name="Google Shape;112;p19"/>
          <p:cNvSpPr txBox="1"/>
          <p:nvPr/>
        </p:nvSpPr>
        <p:spPr>
          <a:xfrm>
            <a:off x="9769877" y="144809"/>
            <a:ext cx="867084" cy="418846"/>
          </a:xfrm>
          <a:prstGeom prst="rect">
            <a:avLst/>
          </a:prstGeom>
          <a:noFill/>
          <a:ln>
            <a:noFill/>
          </a:ln>
        </p:spPr>
        <p:txBody>
          <a:bodyPr spcFirstLastPara="1" wrap="square" lIns="82939" tIns="82939" rIns="82939" bIns="82939" anchor="t" anchorCtr="0">
            <a:spAutoFit/>
          </a:bodyPr>
          <a:lstStyle/>
          <a:p>
            <a:pPr marL="0" lvl="0" indent="0" algn="r" rtl="0">
              <a:spcBef>
                <a:spcPts val="0"/>
              </a:spcBef>
              <a:spcAft>
                <a:spcPts val="0"/>
              </a:spcAft>
              <a:buNone/>
            </a:pPr>
            <a:r>
              <a:rPr lang="da" sz="1633" b="1">
                <a:solidFill>
                  <a:schemeClr val="dk1"/>
                </a:solidFill>
              </a:rPr>
              <a:t>3/5</a:t>
            </a:r>
            <a:endParaRPr sz="1633"/>
          </a:p>
        </p:txBody>
      </p:sp>
      <p:sp>
        <p:nvSpPr>
          <p:cNvPr id="5" name="Google Shape;109;p19">
            <a:extLst>
              <a:ext uri="{FF2B5EF4-FFF2-40B4-BE49-F238E27FC236}">
                <a16:creationId xmlns:a16="http://schemas.microsoft.com/office/drawing/2014/main" id="{43440598-51BC-EC83-F8CC-494A264B1FD2}"/>
              </a:ext>
            </a:extLst>
          </p:cNvPr>
          <p:cNvSpPr/>
          <p:nvPr/>
        </p:nvSpPr>
        <p:spPr>
          <a:xfrm>
            <a:off x="6096000" y="728200"/>
            <a:ext cx="4195807" cy="5858671"/>
          </a:xfrm>
          <a:prstGeom prst="rect">
            <a:avLst/>
          </a:prstGeom>
          <a:solidFill>
            <a:schemeClr val="lt2"/>
          </a:solidFill>
          <a:ln>
            <a:noFill/>
          </a:ln>
        </p:spPr>
        <p:txBody>
          <a:bodyPr spcFirstLastPara="1" wrap="square" lIns="179622" tIns="179622" rIns="179622" bIns="179622" anchor="t" anchorCtr="0">
            <a:noAutofit/>
          </a:bodyPr>
          <a:lstStyle/>
          <a:p>
            <a:r>
              <a:rPr lang="da-DK" sz="1089" b="1"/>
              <a:t>SÅDAN ANALYSERES KVANTITATIV DATA</a:t>
            </a:r>
            <a:endParaRPr lang="da-DK" sz="1089"/>
          </a:p>
          <a:p>
            <a:endParaRPr lang="da-DK" sz="1089"/>
          </a:p>
          <a:p>
            <a:r>
              <a:rPr lang="da-DK" sz="1089"/>
              <a:t>Analyse af kvantitative data handler om at forklare og fortolke de mønstre og sammenhænge, der viser sig i materialet og ofte på tværs af demografiske faktorer, som fx køn, alder, bopæl etc. </a:t>
            </a:r>
          </a:p>
          <a:p>
            <a:endParaRPr lang="da-DK" sz="1089"/>
          </a:p>
          <a:p>
            <a:r>
              <a:rPr lang="da-DK" sz="1089"/>
              <a:t>Når vi har indsamlet kvantitativ data, for eksempel gennem et spørgeskema, skal det systematiseres. I de fleste spørgeskemaprogrammer kan data til videre analyse udvælges og trækkes ud i form af grafer, diagrammer m.m. </a:t>
            </a:r>
          </a:p>
          <a:p>
            <a:endParaRPr lang="da-DK" sz="1089">
              <a:solidFill>
                <a:schemeClr val="dk1"/>
              </a:solidFill>
            </a:endParaRPr>
          </a:p>
          <a:p>
            <a:r>
              <a:rPr lang="da-DK" sz="1089">
                <a:solidFill>
                  <a:schemeClr val="dk1"/>
                </a:solidFill>
              </a:rPr>
              <a:t>Hérudover kan det være interessant at trække segmenteret data for at få svar på fx alder, køn eller bopæl har en betydning ift. det, der er spurgt om. Det kræver selvfølgelig, at man allerede på forhånd har indarbejdet de demografiske elementer i opsætningen af spørgeskemaet! </a:t>
            </a:r>
          </a:p>
          <a:p>
            <a:endParaRPr lang="da-DK" sz="1089">
              <a:solidFill>
                <a:schemeClr val="dk1"/>
              </a:solidFill>
            </a:endParaRPr>
          </a:p>
          <a:p>
            <a:r>
              <a:rPr lang="da-DK" sz="1089">
                <a:solidFill>
                  <a:schemeClr val="dk1"/>
                </a:solidFill>
              </a:rPr>
              <a:t>Hvis der er indsamlet data fra registreringer (optællinger),kan</a:t>
            </a:r>
            <a:r>
              <a:rPr lang="da-DK" sz="1089"/>
              <a:t> et regneark (f.eks. Excel) være hjælpsomt til at organisere data, hvori det også er muligt at fremvise data ved hjælp af grafer, diagrammer m.m. </a:t>
            </a:r>
            <a:endParaRPr lang="da-DK" sz="1089">
              <a:solidFill>
                <a:schemeClr val="dk1"/>
              </a:solidFill>
            </a:endParaRPr>
          </a:p>
        </p:txBody>
      </p:sp>
      <p:sp>
        <p:nvSpPr>
          <p:cNvPr id="6" name="Rektangel 5">
            <a:extLst>
              <a:ext uri="{FF2B5EF4-FFF2-40B4-BE49-F238E27FC236}">
                <a16:creationId xmlns:a16="http://schemas.microsoft.com/office/drawing/2014/main" id="{5709EAD8-5352-EF96-10E8-895125B03093}"/>
              </a:ext>
            </a:extLst>
          </p:cNvPr>
          <p:cNvSpPr/>
          <p:nvPr/>
        </p:nvSpPr>
        <p:spPr>
          <a:xfrm>
            <a:off x="7156383" y="5445365"/>
            <a:ext cx="2075040" cy="684437"/>
          </a:xfrm>
          <a:prstGeom prst="rect">
            <a:avLst/>
          </a:prstGeom>
          <a:solidFill>
            <a:srgbClr val="ED7D31"/>
          </a:solidFill>
          <a:ln>
            <a:noFill/>
          </a:ln>
        </p:spPr>
        <p:style>
          <a:lnRef idx="2">
            <a:schemeClr val="accent1">
              <a:shade val="15000"/>
            </a:schemeClr>
          </a:lnRef>
          <a:fillRef idx="1">
            <a:schemeClr val="accent1"/>
          </a:fillRef>
          <a:effectRef idx="0">
            <a:schemeClr val="accent1"/>
          </a:effectRef>
          <a:fontRef idx="minor">
            <a:schemeClr val="lt1"/>
          </a:fontRef>
        </p:style>
        <p:txBody>
          <a:bodyPr lIns="82953" tIns="41476" rIns="82953" bIns="41476" rtlCol="0" anchor="ctr"/>
          <a:lstStyle/>
          <a:p>
            <a:pPr algn="ctr"/>
            <a:r>
              <a:rPr lang="da-DK" sz="953"/>
              <a:t>Det er vigtigt at være så objektiv som muligt i sin analyse og samtidig sikre, at de fund, vi har gjort, præsenteres klart og tydeligt.</a:t>
            </a:r>
            <a:endParaRPr lang="da-DK" sz="816">
              <a:cs typeface="Arial"/>
            </a:endParaRPr>
          </a:p>
        </p:txBody>
      </p:sp>
    </p:spTree>
    <p:extLst>
      <p:ext uri="{BB962C8B-B14F-4D97-AF65-F5344CB8AC3E}">
        <p14:creationId xmlns:p14="http://schemas.microsoft.com/office/powerpoint/2010/main" val="5143192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23"/>
          <p:cNvSpPr/>
          <p:nvPr/>
        </p:nvSpPr>
        <p:spPr>
          <a:xfrm>
            <a:off x="1534322" y="1230684"/>
            <a:ext cx="9102753" cy="5341577"/>
          </a:xfrm>
          <a:prstGeom prst="rect">
            <a:avLst/>
          </a:prstGeom>
          <a:noFill/>
          <a:ln w="19050" cap="flat" cmpd="sng">
            <a:solidFill>
              <a:schemeClr val="dk2"/>
            </a:solidFill>
            <a:prstDash val="solid"/>
            <a:round/>
            <a:headEnd type="none" w="sm" len="sm"/>
            <a:tailEnd type="none" w="sm" len="sm"/>
          </a:ln>
        </p:spPr>
        <p:txBody>
          <a:bodyPr spcFirstLastPara="1" wrap="square" lIns="82939" tIns="82939" rIns="82939" bIns="82939" anchor="t" anchorCtr="0">
            <a:noAutofit/>
          </a:bodyPr>
          <a:lstStyle/>
          <a:p>
            <a:r>
              <a:rPr lang="da" sz="1089" b="1">
                <a:solidFill>
                  <a:schemeClr val="dk1"/>
                </a:solidFill>
              </a:rPr>
              <a:t>Hvad viser evalueringen? </a:t>
            </a:r>
            <a:endParaRPr lang="da-DK" sz="1089">
              <a:solidFill>
                <a:schemeClr val="dk1"/>
              </a:solidFill>
            </a:endParaRPr>
          </a:p>
          <a:p>
            <a:r>
              <a:rPr lang="da" sz="907">
                <a:solidFill>
                  <a:schemeClr val="dk1"/>
                </a:solidFill>
              </a:rPr>
              <a:t>Evalueringens vigtigste/ mest interessante fund? </a:t>
            </a:r>
            <a:endParaRPr lang="da-DK" sz="907">
              <a:solidFill>
                <a:schemeClr val="dk1"/>
              </a:solidFill>
            </a:endParaRPr>
          </a:p>
          <a:p>
            <a:endParaRPr lang="da" sz="1089" b="1">
              <a:solidFill>
                <a:schemeClr val="dk1"/>
              </a:solidFill>
            </a:endParaRPr>
          </a:p>
          <a:p>
            <a:endParaRPr lang="da" sz="1089" b="1">
              <a:solidFill>
                <a:schemeClr val="dk1"/>
              </a:solidFill>
            </a:endParaRPr>
          </a:p>
          <a:p>
            <a:endParaRPr lang="da" sz="1089" b="1">
              <a:solidFill>
                <a:schemeClr val="dk1"/>
              </a:solidFill>
            </a:endParaRPr>
          </a:p>
          <a:p>
            <a:endParaRPr lang="da" sz="1089" b="1">
              <a:solidFill>
                <a:schemeClr val="dk1"/>
              </a:solidFill>
            </a:endParaRPr>
          </a:p>
          <a:p>
            <a:endParaRPr lang="da" sz="1089" b="1">
              <a:solidFill>
                <a:schemeClr val="dk1"/>
              </a:solidFill>
            </a:endParaRPr>
          </a:p>
          <a:p>
            <a:endParaRPr lang="da" sz="1089" b="1">
              <a:solidFill>
                <a:schemeClr val="dk1"/>
              </a:solidFill>
            </a:endParaRPr>
          </a:p>
          <a:p>
            <a:endParaRPr lang="da" sz="1089" b="1">
              <a:solidFill>
                <a:schemeClr val="dk1"/>
              </a:solidFill>
            </a:endParaRPr>
          </a:p>
          <a:p>
            <a:endParaRPr lang="da" sz="1089" b="1">
              <a:solidFill>
                <a:schemeClr val="dk1"/>
              </a:solidFill>
            </a:endParaRPr>
          </a:p>
          <a:p>
            <a:endParaRPr lang="da" sz="1089" b="1">
              <a:solidFill>
                <a:schemeClr val="dk1"/>
              </a:solidFill>
            </a:endParaRPr>
          </a:p>
          <a:p>
            <a:r>
              <a:rPr lang="da" sz="1089" b="1">
                <a:solidFill>
                  <a:schemeClr val="dk1"/>
                </a:solidFill>
              </a:rPr>
              <a:t>Hvilke pointer kan vi udlede om aktivitetens/indsatsens </a:t>
            </a:r>
            <a:r>
              <a:rPr lang="da" sz="1089" b="1" i="1">
                <a:solidFill>
                  <a:schemeClr val="dk1"/>
                </a:solidFill>
              </a:rPr>
              <a:t>betydning for</a:t>
            </a:r>
            <a:r>
              <a:rPr lang="da" sz="1089" b="1">
                <a:solidFill>
                  <a:schemeClr val="dk1"/>
                </a:solidFill>
              </a:rPr>
              <a:t> borgerne/brugerne/deltagerne?</a:t>
            </a:r>
            <a:endParaRPr lang="da-DK" sz="1089" b="1">
              <a:solidFill>
                <a:schemeClr val="dk1"/>
              </a:solidFill>
            </a:endParaRPr>
          </a:p>
          <a:p>
            <a:pPr marL="0" lvl="0" indent="0" algn="l" rtl="0">
              <a:spcBef>
                <a:spcPts val="0"/>
              </a:spcBef>
              <a:spcAft>
                <a:spcPts val="0"/>
              </a:spcAft>
              <a:buNone/>
            </a:pPr>
            <a:r>
              <a:rPr lang="da" sz="907">
                <a:solidFill>
                  <a:schemeClr val="dk1"/>
                </a:solidFill>
              </a:rPr>
              <a:t>Hvad har borgerne/brugerne/deltagerne fået ud af aktiviteten/ indsatsen? (individuelt niveau)</a:t>
            </a:r>
            <a:endParaRPr sz="1089" b="1">
              <a:solidFill>
                <a:schemeClr val="dk1"/>
              </a:solidFill>
            </a:endParaRPr>
          </a:p>
          <a:p>
            <a:pPr marL="0" lvl="0" indent="0" algn="l" rtl="0">
              <a:spcBef>
                <a:spcPts val="0"/>
              </a:spcBef>
              <a:spcAft>
                <a:spcPts val="0"/>
              </a:spcAft>
              <a:buNone/>
            </a:pPr>
            <a:endParaRPr sz="907">
              <a:solidFill>
                <a:schemeClr val="dk1"/>
              </a:solidFill>
            </a:endParaRPr>
          </a:p>
          <a:p>
            <a:pPr marL="0" lvl="0" indent="0" algn="l" rtl="0">
              <a:spcBef>
                <a:spcPts val="0"/>
              </a:spcBef>
              <a:spcAft>
                <a:spcPts val="0"/>
              </a:spcAft>
              <a:buNone/>
            </a:pPr>
            <a:endParaRPr sz="907">
              <a:solidFill>
                <a:schemeClr val="dk1"/>
              </a:solidFill>
            </a:endParaRPr>
          </a:p>
          <a:p>
            <a:pPr marL="0" lvl="0" indent="0" algn="l" rtl="0">
              <a:spcBef>
                <a:spcPts val="0"/>
              </a:spcBef>
              <a:spcAft>
                <a:spcPts val="0"/>
              </a:spcAft>
              <a:buNone/>
            </a:pPr>
            <a:endParaRPr sz="907">
              <a:solidFill>
                <a:schemeClr val="dk1"/>
              </a:solidFill>
            </a:endParaRPr>
          </a:p>
          <a:p>
            <a:pPr marL="0" lvl="0" indent="0" algn="l" rtl="0">
              <a:spcBef>
                <a:spcPts val="0"/>
              </a:spcBef>
              <a:spcAft>
                <a:spcPts val="0"/>
              </a:spcAft>
              <a:buNone/>
            </a:pPr>
            <a:endParaRPr sz="907">
              <a:solidFill>
                <a:schemeClr val="dk1"/>
              </a:solidFill>
            </a:endParaRPr>
          </a:p>
          <a:p>
            <a:pPr marL="0" lvl="0" indent="0" algn="l" rtl="0">
              <a:spcBef>
                <a:spcPts val="0"/>
              </a:spcBef>
              <a:spcAft>
                <a:spcPts val="0"/>
              </a:spcAft>
              <a:buNone/>
            </a:pPr>
            <a:endParaRPr sz="907">
              <a:solidFill>
                <a:schemeClr val="dk1"/>
              </a:solidFill>
            </a:endParaRPr>
          </a:p>
          <a:p>
            <a:pPr marL="0" lvl="0" indent="0" algn="l" rtl="0">
              <a:spcBef>
                <a:spcPts val="0"/>
              </a:spcBef>
              <a:spcAft>
                <a:spcPts val="0"/>
              </a:spcAft>
              <a:buNone/>
            </a:pPr>
            <a:endParaRPr sz="907">
              <a:solidFill>
                <a:schemeClr val="dk1"/>
              </a:solidFill>
            </a:endParaRPr>
          </a:p>
          <a:p>
            <a:pPr marL="0" lvl="0" indent="0" algn="l" rtl="0">
              <a:spcBef>
                <a:spcPts val="0"/>
              </a:spcBef>
              <a:spcAft>
                <a:spcPts val="0"/>
              </a:spcAft>
              <a:buNone/>
            </a:pPr>
            <a:endParaRPr sz="907">
              <a:solidFill>
                <a:schemeClr val="dk1"/>
              </a:solidFill>
            </a:endParaRPr>
          </a:p>
          <a:p>
            <a:pPr marL="0" lvl="0" indent="0" algn="l" rtl="0">
              <a:spcBef>
                <a:spcPts val="0"/>
              </a:spcBef>
              <a:spcAft>
                <a:spcPts val="0"/>
              </a:spcAft>
              <a:buNone/>
            </a:pPr>
            <a:endParaRPr lang="da" sz="1089" b="1">
              <a:solidFill>
                <a:schemeClr val="dk1"/>
              </a:solidFill>
            </a:endParaRPr>
          </a:p>
          <a:p>
            <a:endParaRPr lang="da" sz="1089" b="1">
              <a:solidFill>
                <a:schemeClr val="dk1"/>
              </a:solidFill>
            </a:endParaRPr>
          </a:p>
          <a:p>
            <a:endParaRPr lang="da" sz="1089" b="1">
              <a:solidFill>
                <a:schemeClr val="dk1"/>
              </a:solidFill>
            </a:endParaRPr>
          </a:p>
          <a:p>
            <a:r>
              <a:rPr lang="da" sz="1089" b="1">
                <a:solidFill>
                  <a:schemeClr val="dk1"/>
                </a:solidFill>
              </a:rPr>
              <a:t>Hvilke pointer kan vi udlede om aktivitetens/indsatsens </a:t>
            </a:r>
            <a:r>
              <a:rPr lang="da" sz="1089" b="1" i="1">
                <a:solidFill>
                  <a:schemeClr val="dk1"/>
                </a:solidFill>
              </a:rPr>
              <a:t>betydning for</a:t>
            </a:r>
            <a:r>
              <a:rPr lang="da" sz="1089" b="1">
                <a:solidFill>
                  <a:schemeClr val="dk1"/>
                </a:solidFill>
              </a:rPr>
              <a:t> lokalsamfundet?</a:t>
            </a:r>
            <a:endParaRPr lang="da-DK" sz="1089" b="1">
              <a:solidFill>
                <a:schemeClr val="dk1"/>
              </a:solidFill>
            </a:endParaRPr>
          </a:p>
          <a:p>
            <a:r>
              <a:rPr lang="da" sz="907">
                <a:solidFill>
                  <a:schemeClr val="dk1"/>
                </a:solidFill>
              </a:rPr>
              <a:t>Hvilke spor har aktiviteten/ indsatsen sat i lokalsamfundet? (kollektivt niveau, fx specifikke bydele, Horsens by eller oplandsbyer)</a:t>
            </a:r>
            <a:endParaRPr sz="1089" b="1">
              <a:solidFill>
                <a:schemeClr val="dk1"/>
              </a:solidFill>
            </a:endParaRPr>
          </a:p>
          <a:p>
            <a:pPr marL="0" lvl="0" indent="0" algn="l" rtl="0">
              <a:spcBef>
                <a:spcPts val="0"/>
              </a:spcBef>
              <a:spcAft>
                <a:spcPts val="0"/>
              </a:spcAft>
              <a:buNone/>
            </a:pPr>
            <a:endParaRPr sz="1089" b="1">
              <a:solidFill>
                <a:schemeClr val="dk1"/>
              </a:solidFill>
            </a:endParaRPr>
          </a:p>
          <a:p>
            <a:pPr marL="0" lvl="0" indent="0" algn="l" rtl="0">
              <a:spcBef>
                <a:spcPts val="0"/>
              </a:spcBef>
              <a:spcAft>
                <a:spcPts val="0"/>
              </a:spcAft>
              <a:buNone/>
            </a:pPr>
            <a:endParaRPr sz="1089" b="1">
              <a:solidFill>
                <a:schemeClr val="dk1"/>
              </a:solidFill>
            </a:endParaRPr>
          </a:p>
          <a:p>
            <a:pPr marL="0" lvl="0" indent="0" algn="l" rtl="0">
              <a:spcBef>
                <a:spcPts val="0"/>
              </a:spcBef>
              <a:spcAft>
                <a:spcPts val="0"/>
              </a:spcAft>
              <a:buNone/>
            </a:pPr>
            <a:endParaRPr sz="1089" b="1">
              <a:solidFill>
                <a:schemeClr val="dk1"/>
              </a:solidFill>
            </a:endParaRPr>
          </a:p>
          <a:p>
            <a:pPr marL="0" lvl="0" indent="0" algn="l" rtl="0">
              <a:spcBef>
                <a:spcPts val="0"/>
              </a:spcBef>
              <a:spcAft>
                <a:spcPts val="0"/>
              </a:spcAft>
              <a:buNone/>
            </a:pPr>
            <a:endParaRPr sz="1089" b="1">
              <a:solidFill>
                <a:schemeClr val="dk1"/>
              </a:solidFill>
            </a:endParaRPr>
          </a:p>
          <a:p>
            <a:pPr marL="0" lvl="0" indent="0" algn="l" rtl="0">
              <a:spcBef>
                <a:spcPts val="0"/>
              </a:spcBef>
              <a:spcAft>
                <a:spcPts val="0"/>
              </a:spcAft>
              <a:buNone/>
            </a:pPr>
            <a:endParaRPr sz="1089" b="1">
              <a:solidFill>
                <a:schemeClr val="dk1"/>
              </a:solidFill>
            </a:endParaRPr>
          </a:p>
          <a:p>
            <a:pPr marL="0" lvl="0" indent="0" algn="l">
              <a:spcBef>
                <a:spcPts val="0"/>
              </a:spcBef>
              <a:spcAft>
                <a:spcPts val="0"/>
              </a:spcAft>
              <a:buNone/>
            </a:pPr>
            <a:endParaRPr sz="1089" b="1">
              <a:solidFill>
                <a:schemeClr val="dk1"/>
              </a:solidFill>
            </a:endParaRPr>
          </a:p>
          <a:p>
            <a:pPr marL="0" lvl="0" indent="0" algn="l" rtl="0">
              <a:spcBef>
                <a:spcPts val="0"/>
              </a:spcBef>
              <a:spcAft>
                <a:spcPts val="0"/>
              </a:spcAft>
              <a:buNone/>
            </a:pPr>
            <a:endParaRPr lang="da" sz="1089" b="1">
              <a:solidFill>
                <a:schemeClr val="dk1"/>
              </a:solidFill>
            </a:endParaRPr>
          </a:p>
          <a:p>
            <a:endParaRPr lang="da" sz="953">
              <a:solidFill>
                <a:schemeClr val="dk1"/>
              </a:solidFill>
              <a:highlight>
                <a:srgbClr val="FFFF00"/>
              </a:highlight>
            </a:endParaRPr>
          </a:p>
          <a:p>
            <a:endParaRPr lang="da" sz="953" b="1">
              <a:solidFill>
                <a:schemeClr val="dk1"/>
              </a:solidFill>
              <a:highlight>
                <a:srgbClr val="FFFF00"/>
              </a:highlight>
            </a:endParaRPr>
          </a:p>
        </p:txBody>
      </p:sp>
      <p:sp>
        <p:nvSpPr>
          <p:cNvPr id="143" name="Google Shape;143;p23"/>
          <p:cNvSpPr txBox="1"/>
          <p:nvPr/>
        </p:nvSpPr>
        <p:spPr>
          <a:xfrm>
            <a:off x="1504475" y="609445"/>
            <a:ext cx="8579128" cy="545942"/>
          </a:xfrm>
          <a:prstGeom prst="rect">
            <a:avLst/>
          </a:prstGeom>
          <a:noFill/>
          <a:ln>
            <a:noFill/>
          </a:ln>
        </p:spPr>
        <p:txBody>
          <a:bodyPr spcFirstLastPara="1" wrap="square" lIns="82939" tIns="82939" rIns="82939" bIns="82939" anchor="t" anchorCtr="0">
            <a:noAutofit/>
          </a:bodyPr>
          <a:lstStyle/>
          <a:p>
            <a:pPr>
              <a:buClr>
                <a:schemeClr val="dk1"/>
              </a:buClr>
              <a:buSzPts val="1100"/>
            </a:pPr>
            <a:r>
              <a:rPr lang="da" sz="1089" b="1">
                <a:solidFill>
                  <a:schemeClr val="dk1"/>
                </a:solidFill>
              </a:rPr>
              <a:t>Evalueringens fund baseret på vores dataindsamling: </a:t>
            </a:r>
            <a:endParaRPr lang="da-DK" sz="998" b="1">
              <a:solidFill>
                <a:schemeClr val="dk1"/>
              </a:solidFill>
            </a:endParaRPr>
          </a:p>
        </p:txBody>
      </p:sp>
      <p:sp>
        <p:nvSpPr>
          <p:cNvPr id="144" name="Google Shape;144;p23"/>
          <p:cNvSpPr txBox="1">
            <a:spLocks noGrp="1"/>
          </p:cNvSpPr>
          <p:nvPr>
            <p:ph type="title" idx="4294967295"/>
          </p:nvPr>
        </p:nvSpPr>
        <p:spPr>
          <a:xfrm>
            <a:off x="1438682" y="144809"/>
            <a:ext cx="8054686" cy="418846"/>
          </a:xfrm>
          <a:prstGeom prst="rect">
            <a:avLst/>
          </a:prstGeom>
        </p:spPr>
        <p:txBody>
          <a:bodyPr spcFirstLastPara="1" wrap="square" lIns="105278" tIns="105278" rIns="105278" bIns="105278" anchor="t" anchorCtr="0">
            <a:noAutofit/>
          </a:bodyPr>
          <a:lstStyle/>
          <a:p>
            <a:pPr marL="0" lvl="0" indent="0" algn="l" rtl="0">
              <a:spcBef>
                <a:spcPts val="0"/>
              </a:spcBef>
              <a:spcAft>
                <a:spcPts val="0"/>
              </a:spcAft>
              <a:buSzPts val="1100"/>
              <a:buNone/>
            </a:pPr>
            <a:r>
              <a:rPr lang="da" sz="1633" b="1"/>
              <a:t>GUIDE: Evaluering med afsæt i borgerne og strategien</a:t>
            </a:r>
            <a:endParaRPr sz="1633" b="1"/>
          </a:p>
          <a:p>
            <a:pPr marL="0" lvl="0" indent="0" algn="l" rtl="0">
              <a:spcBef>
                <a:spcPts val="0"/>
              </a:spcBef>
              <a:spcAft>
                <a:spcPts val="0"/>
              </a:spcAft>
              <a:buSzPts val="990"/>
              <a:buNone/>
            </a:pPr>
            <a:endParaRPr sz="1633" b="1"/>
          </a:p>
        </p:txBody>
      </p:sp>
      <p:sp>
        <p:nvSpPr>
          <p:cNvPr id="145" name="Google Shape;145;p23"/>
          <p:cNvSpPr txBox="1"/>
          <p:nvPr/>
        </p:nvSpPr>
        <p:spPr>
          <a:xfrm>
            <a:off x="9769877" y="144809"/>
            <a:ext cx="867084" cy="418846"/>
          </a:xfrm>
          <a:prstGeom prst="rect">
            <a:avLst/>
          </a:prstGeom>
          <a:noFill/>
          <a:ln>
            <a:noFill/>
          </a:ln>
        </p:spPr>
        <p:txBody>
          <a:bodyPr spcFirstLastPara="1" wrap="square" lIns="82939" tIns="82939" rIns="82939" bIns="82939" anchor="t" anchorCtr="0">
            <a:spAutoFit/>
          </a:bodyPr>
          <a:lstStyle/>
          <a:p>
            <a:pPr marL="0" lvl="0" indent="0" algn="r" rtl="0">
              <a:spcBef>
                <a:spcPts val="0"/>
              </a:spcBef>
              <a:spcAft>
                <a:spcPts val="0"/>
              </a:spcAft>
              <a:buNone/>
            </a:pPr>
            <a:r>
              <a:rPr lang="da" sz="1633" b="1">
                <a:solidFill>
                  <a:schemeClr val="dk1"/>
                </a:solidFill>
              </a:rPr>
              <a:t>4/5</a:t>
            </a:r>
            <a:endParaRPr sz="1633"/>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24"/>
          <p:cNvSpPr txBox="1">
            <a:spLocks noGrp="1"/>
          </p:cNvSpPr>
          <p:nvPr>
            <p:ph type="title" idx="4294967295"/>
          </p:nvPr>
        </p:nvSpPr>
        <p:spPr>
          <a:xfrm>
            <a:off x="1438682" y="144809"/>
            <a:ext cx="8054686" cy="418846"/>
          </a:xfrm>
          <a:prstGeom prst="rect">
            <a:avLst/>
          </a:prstGeom>
        </p:spPr>
        <p:txBody>
          <a:bodyPr spcFirstLastPara="1" wrap="square" lIns="105278" tIns="105278" rIns="105278" bIns="105278" anchor="t" anchorCtr="0">
            <a:noAutofit/>
          </a:bodyPr>
          <a:lstStyle/>
          <a:p>
            <a:pPr marL="0" lvl="0" indent="0" algn="l" rtl="0">
              <a:spcBef>
                <a:spcPts val="0"/>
              </a:spcBef>
              <a:spcAft>
                <a:spcPts val="0"/>
              </a:spcAft>
              <a:buSzPts val="1100"/>
              <a:buNone/>
            </a:pPr>
            <a:r>
              <a:rPr lang="da" sz="1633" b="1"/>
              <a:t>GUIDE: Evaluering med afsæt i borgerne og strategien</a:t>
            </a:r>
            <a:endParaRPr sz="1633" b="1"/>
          </a:p>
          <a:p>
            <a:pPr marL="0" lvl="0" indent="0" algn="l" rtl="0">
              <a:spcBef>
                <a:spcPts val="0"/>
              </a:spcBef>
              <a:spcAft>
                <a:spcPts val="0"/>
              </a:spcAft>
              <a:buSzPts val="990"/>
              <a:buNone/>
            </a:pPr>
            <a:endParaRPr sz="1633" b="1"/>
          </a:p>
        </p:txBody>
      </p:sp>
      <p:sp>
        <p:nvSpPr>
          <p:cNvPr id="151" name="Google Shape;151;p24"/>
          <p:cNvSpPr/>
          <p:nvPr/>
        </p:nvSpPr>
        <p:spPr>
          <a:xfrm>
            <a:off x="1576936" y="1612403"/>
            <a:ext cx="9028727" cy="2331820"/>
          </a:xfrm>
          <a:prstGeom prst="rect">
            <a:avLst/>
          </a:prstGeom>
          <a:noFill/>
          <a:ln w="19050" cap="flat" cmpd="sng">
            <a:solidFill>
              <a:schemeClr val="dk2"/>
            </a:solidFill>
            <a:prstDash val="solid"/>
            <a:round/>
            <a:headEnd type="none" w="sm" len="sm"/>
            <a:tailEnd type="none" w="sm" len="sm"/>
          </a:ln>
        </p:spPr>
        <p:txBody>
          <a:bodyPr spcFirstLastPara="1" wrap="square" lIns="82939" tIns="82939" rIns="82939" bIns="82939" anchor="t" anchorCtr="0">
            <a:noAutofit/>
          </a:bodyPr>
          <a:lstStyle/>
          <a:p>
            <a:pPr marL="0" lvl="0" indent="0" algn="l" rtl="0">
              <a:spcBef>
                <a:spcPts val="0"/>
              </a:spcBef>
              <a:spcAft>
                <a:spcPts val="0"/>
              </a:spcAft>
              <a:buClr>
                <a:schemeClr val="dk1"/>
              </a:buClr>
              <a:buSzPts val="1100"/>
              <a:buFont typeface="Arial"/>
              <a:buNone/>
            </a:pPr>
            <a:r>
              <a:rPr lang="da" sz="1089" b="1">
                <a:solidFill>
                  <a:schemeClr val="dk1"/>
                </a:solidFill>
              </a:rPr>
              <a:t>Hvad er de 3 vigtigste læringspointer til os selv/vores organisation?</a:t>
            </a:r>
            <a:endParaRPr sz="1089" b="1">
              <a:solidFill>
                <a:schemeClr val="dk1"/>
              </a:solidFill>
            </a:endParaRPr>
          </a:p>
          <a:p>
            <a:pPr marL="0" lvl="0" indent="0" algn="l" rtl="0">
              <a:spcBef>
                <a:spcPts val="0"/>
              </a:spcBef>
              <a:spcAft>
                <a:spcPts val="0"/>
              </a:spcAft>
              <a:buClr>
                <a:schemeClr val="dk1"/>
              </a:buClr>
              <a:buSzPts val="1100"/>
              <a:buFont typeface="Arial"/>
              <a:buNone/>
            </a:pPr>
            <a:r>
              <a:rPr lang="da" sz="907">
                <a:solidFill>
                  <a:schemeClr val="dk1"/>
                </a:solidFill>
              </a:rPr>
              <a:t>Fx hvad lykkedes særlig godt? Og hvorfor? </a:t>
            </a:r>
            <a:r>
              <a:rPr lang="da" sz="907" b="1">
                <a:solidFill>
                  <a:schemeClr val="dk1"/>
                </a:solidFill>
              </a:rPr>
              <a:t> </a:t>
            </a:r>
            <a:endParaRPr sz="907" b="1">
              <a:solidFill>
                <a:schemeClr val="dk1"/>
              </a:solidFill>
            </a:endParaRPr>
          </a:p>
        </p:txBody>
      </p:sp>
      <p:sp>
        <p:nvSpPr>
          <p:cNvPr id="152" name="Google Shape;152;p24"/>
          <p:cNvSpPr txBox="1"/>
          <p:nvPr/>
        </p:nvSpPr>
        <p:spPr>
          <a:xfrm>
            <a:off x="1507832" y="550724"/>
            <a:ext cx="4094565" cy="875521"/>
          </a:xfrm>
          <a:prstGeom prst="rect">
            <a:avLst/>
          </a:prstGeom>
          <a:noFill/>
          <a:ln>
            <a:noFill/>
          </a:ln>
        </p:spPr>
        <p:txBody>
          <a:bodyPr spcFirstLastPara="1" wrap="square" lIns="82939" tIns="82939" rIns="82939" bIns="82939" anchor="t" anchorCtr="0">
            <a:noAutofit/>
          </a:bodyPr>
          <a:lstStyle/>
          <a:p>
            <a:pPr marL="0" lvl="0" indent="0" algn="l" rtl="0">
              <a:spcBef>
                <a:spcPts val="0"/>
              </a:spcBef>
              <a:spcAft>
                <a:spcPts val="0"/>
              </a:spcAft>
              <a:buNone/>
            </a:pPr>
            <a:r>
              <a:rPr lang="da" sz="1089" b="1"/>
              <a:t>De vigtigste læringspointer </a:t>
            </a:r>
            <a:endParaRPr sz="1089" b="1"/>
          </a:p>
        </p:txBody>
      </p:sp>
      <p:sp>
        <p:nvSpPr>
          <p:cNvPr id="153" name="Google Shape;153;p24"/>
          <p:cNvSpPr/>
          <p:nvPr/>
        </p:nvSpPr>
        <p:spPr>
          <a:xfrm>
            <a:off x="1576959" y="4130377"/>
            <a:ext cx="9028727" cy="2470075"/>
          </a:xfrm>
          <a:prstGeom prst="rect">
            <a:avLst/>
          </a:prstGeom>
          <a:noFill/>
          <a:ln w="19050" cap="flat" cmpd="sng">
            <a:solidFill>
              <a:schemeClr val="dk2"/>
            </a:solidFill>
            <a:prstDash val="solid"/>
            <a:round/>
            <a:headEnd type="none" w="sm" len="sm"/>
            <a:tailEnd type="none" w="sm" len="sm"/>
          </a:ln>
        </p:spPr>
        <p:txBody>
          <a:bodyPr spcFirstLastPara="1" wrap="square" lIns="82939" tIns="82939" rIns="82939" bIns="82939" anchor="t" anchorCtr="0">
            <a:noAutofit/>
          </a:bodyPr>
          <a:lstStyle/>
          <a:p>
            <a:pPr marL="0" lvl="0" indent="0" algn="l" rtl="0">
              <a:spcBef>
                <a:spcPts val="0"/>
              </a:spcBef>
              <a:spcAft>
                <a:spcPts val="0"/>
              </a:spcAft>
              <a:buClr>
                <a:schemeClr val="dk1"/>
              </a:buClr>
              <a:buSzPts val="1100"/>
              <a:buFont typeface="Arial"/>
              <a:buNone/>
            </a:pPr>
            <a:r>
              <a:rPr lang="da" sz="1089" b="1">
                <a:solidFill>
                  <a:schemeClr val="dk1"/>
                </a:solidFill>
              </a:rPr>
              <a:t>Hvad kan vi med fordel </a:t>
            </a:r>
            <a:r>
              <a:rPr lang="da" sz="1089" b="1" i="1">
                <a:solidFill>
                  <a:schemeClr val="dk1"/>
                </a:solidFill>
              </a:rPr>
              <a:t>gøre</a:t>
            </a:r>
            <a:r>
              <a:rPr lang="da" sz="1089" b="1">
                <a:solidFill>
                  <a:schemeClr val="dk1"/>
                </a:solidFill>
              </a:rPr>
              <a:t> </a:t>
            </a:r>
            <a:r>
              <a:rPr lang="da" sz="1089" b="1" i="1">
                <a:solidFill>
                  <a:schemeClr val="dk1"/>
                </a:solidFill>
              </a:rPr>
              <a:t>anderledes/ gøre mere af</a:t>
            </a:r>
            <a:r>
              <a:rPr lang="da" sz="1089" b="1">
                <a:solidFill>
                  <a:schemeClr val="dk1"/>
                </a:solidFill>
              </a:rPr>
              <a:t> næste gang/ i en lignende aktivitet/ indsats?</a:t>
            </a:r>
            <a:br>
              <a:rPr lang="da" sz="1089" b="1">
                <a:solidFill>
                  <a:schemeClr val="dk1"/>
                </a:solidFill>
              </a:rPr>
            </a:br>
            <a:endParaRPr sz="907">
              <a:solidFill>
                <a:schemeClr val="dk1"/>
              </a:solidFill>
            </a:endParaRPr>
          </a:p>
          <a:p>
            <a:pPr marL="0" lvl="0" indent="0" algn="l" rtl="0">
              <a:spcBef>
                <a:spcPts val="0"/>
              </a:spcBef>
              <a:spcAft>
                <a:spcPts val="0"/>
              </a:spcAft>
              <a:buClr>
                <a:schemeClr val="dk1"/>
              </a:buClr>
              <a:buSzPts val="1100"/>
              <a:buFont typeface="Arial"/>
              <a:buNone/>
            </a:pPr>
            <a:br>
              <a:rPr lang="da" sz="1089" b="1">
                <a:solidFill>
                  <a:schemeClr val="dk1"/>
                </a:solidFill>
              </a:rPr>
            </a:br>
            <a:endParaRPr sz="1089" b="1"/>
          </a:p>
        </p:txBody>
      </p:sp>
      <p:sp>
        <p:nvSpPr>
          <p:cNvPr id="154" name="Google Shape;154;p24"/>
          <p:cNvSpPr txBox="1"/>
          <p:nvPr/>
        </p:nvSpPr>
        <p:spPr>
          <a:xfrm>
            <a:off x="9769877" y="144809"/>
            <a:ext cx="867084" cy="418846"/>
          </a:xfrm>
          <a:prstGeom prst="rect">
            <a:avLst/>
          </a:prstGeom>
          <a:noFill/>
          <a:ln>
            <a:noFill/>
          </a:ln>
        </p:spPr>
        <p:txBody>
          <a:bodyPr spcFirstLastPara="1" wrap="square" lIns="82939" tIns="82939" rIns="82939" bIns="82939" anchor="t" anchorCtr="0">
            <a:spAutoFit/>
          </a:bodyPr>
          <a:lstStyle/>
          <a:p>
            <a:pPr marL="0" lvl="0" indent="0" algn="r" rtl="0">
              <a:spcBef>
                <a:spcPts val="0"/>
              </a:spcBef>
              <a:spcAft>
                <a:spcPts val="0"/>
              </a:spcAft>
              <a:buNone/>
            </a:pPr>
            <a:r>
              <a:rPr lang="da" sz="1633" b="1">
                <a:solidFill>
                  <a:schemeClr val="dk1"/>
                </a:solidFill>
              </a:rPr>
              <a:t>5/5</a:t>
            </a:r>
            <a:endParaRPr sz="1633"/>
          </a:p>
        </p:txBody>
      </p:sp>
    </p:spTree>
  </p:cSld>
  <p:clrMapOvr>
    <a:masterClrMapping/>
  </p:clrMapOvr>
</p:sld>
</file>

<file path=ppt/theme/theme1.xml><?xml version="1.0" encoding="utf-8"?>
<a:theme xmlns:a="http://schemas.openxmlformats.org/drawingml/2006/main" name="Kontor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Kontor">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Widescreen</PresentationFormat>
  <Paragraphs>0</Paragraphs>
  <Slides>6</Slides>
  <Notes>6</Notes>
  <HiddenSlides>0</HiddenSlides>
  <MMClips>0</MMClips>
  <ScaleCrop>false</ScaleCrop>
  <HeadingPairs>
    <vt:vector size="4" baseType="variant">
      <vt:variant>
        <vt:lpstr>Tema</vt:lpstr>
      </vt:variant>
      <vt:variant>
        <vt:i4>1</vt:i4>
      </vt:variant>
      <vt:variant>
        <vt:lpstr>Slidetitler</vt:lpstr>
      </vt:variant>
      <vt:variant>
        <vt:i4>6</vt:i4>
      </vt:variant>
    </vt:vector>
  </HeadingPairs>
  <TitlesOfParts>
    <vt:vector size="7" baseType="lpstr">
      <vt:lpstr>Kontortema</vt:lpstr>
      <vt:lpstr>Guide “Evaluering med afsæt i borgerne og strategien”</vt:lpstr>
      <vt:lpstr>GUIDE: Evaluering med afsæt i borgerne og strategien </vt:lpstr>
      <vt:lpstr>GUIDE: Evaluering med afsæt i borgerne og strategien </vt:lpstr>
      <vt:lpstr>GUIDE: Evaluering med afsæt i borgerne og strategien </vt:lpstr>
      <vt:lpstr>GUIDE: Evaluering med afsæt i borgerne og strategien </vt:lpstr>
      <vt:lpstr>GUIDE: Evaluering med afsæt i borgerne og strategien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8</cp:revision>
  <dcterms:created xsi:type="dcterms:W3CDTF">2012-08-10T12:37:40Z</dcterms:created>
  <dcterms:modified xsi:type="dcterms:W3CDTF">2026-02-25T10:07:37Z</dcterms:modified>
</cp:coreProperties>
</file>